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63" r:id="rId4"/>
    <p:sldId id="257" r:id="rId5"/>
    <p:sldId id="259" r:id="rId6"/>
    <p:sldId id="260" r:id="rId7"/>
    <p:sldId id="261" r:id="rId8"/>
    <p:sldId id="266" r:id="rId9"/>
    <p:sldId id="264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87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avind raj" userId="007abc9a06339ca6" providerId="LiveId" clId="{7A4CA3F7-8A3F-4720-B73B-972517EF16C5}"/>
    <pc:docChg chg="undo custSel addSld delSld modSld sldOrd">
      <pc:chgData name="Aravind raj" userId="007abc9a06339ca6" providerId="LiveId" clId="{7A4CA3F7-8A3F-4720-B73B-972517EF16C5}" dt="2023-12-09T04:01:04.900" v="1254" actId="20577"/>
      <pc:docMkLst>
        <pc:docMk/>
      </pc:docMkLst>
      <pc:sldChg chg="addSp delSp modSp new mod">
        <pc:chgData name="Aravind raj" userId="007abc9a06339ca6" providerId="LiveId" clId="{7A4CA3F7-8A3F-4720-B73B-972517EF16C5}" dt="2023-12-09T04:01:04.900" v="1254" actId="20577"/>
        <pc:sldMkLst>
          <pc:docMk/>
          <pc:sldMk cId="1926332279" sldId="256"/>
        </pc:sldMkLst>
        <pc:spChg chg="add mod">
          <ac:chgData name="Aravind raj" userId="007abc9a06339ca6" providerId="LiveId" clId="{7A4CA3F7-8A3F-4720-B73B-972517EF16C5}" dt="2023-12-07T06:07:50.559" v="603" actId="115"/>
          <ac:spMkLst>
            <pc:docMk/>
            <pc:sldMk cId="1926332279" sldId="256"/>
            <ac:spMk id="2" creationId="{8A3B2355-1731-47F8-B116-1B6F0F9CFE7B}"/>
          </ac:spMkLst>
        </pc:spChg>
        <pc:spChg chg="del">
          <ac:chgData name="Aravind raj" userId="007abc9a06339ca6" providerId="LiveId" clId="{7A4CA3F7-8A3F-4720-B73B-972517EF16C5}" dt="2023-12-07T01:23:14.079" v="1"/>
          <ac:spMkLst>
            <pc:docMk/>
            <pc:sldMk cId="1926332279" sldId="256"/>
            <ac:spMk id="2" creationId="{EF27B3F2-C401-4345-9B68-22C4D591F941}"/>
          </ac:spMkLst>
        </pc:spChg>
        <pc:spChg chg="del">
          <ac:chgData name="Aravind raj" userId="007abc9a06339ca6" providerId="LiveId" clId="{7A4CA3F7-8A3F-4720-B73B-972517EF16C5}" dt="2023-12-07T01:23:17.111" v="2" actId="478"/>
          <ac:spMkLst>
            <pc:docMk/>
            <pc:sldMk cId="1926332279" sldId="256"/>
            <ac:spMk id="3" creationId="{6D0618DE-BC7A-4E1B-B121-21EB40156A3E}"/>
          </ac:spMkLst>
        </pc:spChg>
        <pc:spChg chg="add mod">
          <ac:chgData name="Aravind raj" userId="007abc9a06339ca6" providerId="LiveId" clId="{7A4CA3F7-8A3F-4720-B73B-972517EF16C5}" dt="2023-12-09T04:01:04.900" v="1254" actId="20577"/>
          <ac:spMkLst>
            <pc:docMk/>
            <pc:sldMk cId="1926332279" sldId="256"/>
            <ac:spMk id="4" creationId="{9A149672-86C6-4C8D-8716-36DBD04DA09C}"/>
          </ac:spMkLst>
        </pc:spChg>
        <pc:spChg chg="add del mod">
          <ac:chgData name="Aravind raj" userId="007abc9a06339ca6" providerId="LiveId" clId="{7A4CA3F7-8A3F-4720-B73B-972517EF16C5}" dt="2023-12-07T03:01:31.409" v="335" actId="478"/>
          <ac:spMkLst>
            <pc:docMk/>
            <pc:sldMk cId="1926332279" sldId="256"/>
            <ac:spMk id="7" creationId="{94656A01-1B48-4266-AA99-76FB5E788EDD}"/>
          </ac:spMkLst>
        </pc:spChg>
        <pc:spChg chg="add mod">
          <ac:chgData name="Aravind raj" userId="007abc9a06339ca6" providerId="LiveId" clId="{7A4CA3F7-8A3F-4720-B73B-972517EF16C5}" dt="2023-12-07T01:38:54.423" v="132" actId="207"/>
          <ac:spMkLst>
            <pc:docMk/>
            <pc:sldMk cId="1926332279" sldId="256"/>
            <ac:spMk id="8" creationId="{A3B38872-333A-4DE4-B8EC-15AF53C75DE3}"/>
          </ac:spMkLst>
        </pc:spChg>
        <pc:spChg chg="add del mod">
          <ac:chgData name="Aravind raj" userId="007abc9a06339ca6" providerId="LiveId" clId="{7A4CA3F7-8A3F-4720-B73B-972517EF16C5}" dt="2023-12-07T06:09:11.014" v="614" actId="478"/>
          <ac:spMkLst>
            <pc:docMk/>
            <pc:sldMk cId="1926332279" sldId="256"/>
            <ac:spMk id="9" creationId="{990FB99C-BC9D-4213-9AAB-A2700C6C62BC}"/>
          </ac:spMkLst>
        </pc:spChg>
        <pc:spChg chg="add del mod">
          <ac:chgData name="Aravind raj" userId="007abc9a06339ca6" providerId="LiveId" clId="{7A4CA3F7-8A3F-4720-B73B-972517EF16C5}" dt="2023-12-07T01:48:49.679" v="282" actId="478"/>
          <ac:spMkLst>
            <pc:docMk/>
            <pc:sldMk cId="1926332279" sldId="256"/>
            <ac:spMk id="9" creationId="{F8499DCB-1F4C-438C-98AF-B28DE1402C47}"/>
          </ac:spMkLst>
        </pc:spChg>
        <pc:spChg chg="add mod">
          <ac:chgData name="Aravind raj" userId="007abc9a06339ca6" providerId="LiveId" clId="{7A4CA3F7-8A3F-4720-B73B-972517EF16C5}" dt="2023-12-09T04:00:50.639" v="1225" actId="20577"/>
          <ac:spMkLst>
            <pc:docMk/>
            <pc:sldMk cId="1926332279" sldId="256"/>
            <ac:spMk id="10" creationId="{055F820C-ECD0-42AA-A8D7-882E3191C85B}"/>
          </ac:spMkLst>
        </pc:spChg>
        <pc:spChg chg="add del mod">
          <ac:chgData name="Aravind raj" userId="007abc9a06339ca6" providerId="LiveId" clId="{7A4CA3F7-8A3F-4720-B73B-972517EF16C5}" dt="2023-12-07T01:49:06.178" v="288"/>
          <ac:spMkLst>
            <pc:docMk/>
            <pc:sldMk cId="1926332279" sldId="256"/>
            <ac:spMk id="11" creationId="{1B808729-3149-4090-8F44-6BC1EAA716CD}"/>
          </ac:spMkLst>
        </pc:spChg>
        <pc:spChg chg="add mod">
          <ac:chgData name="Aravind raj" userId="007abc9a06339ca6" providerId="LiveId" clId="{7A4CA3F7-8A3F-4720-B73B-972517EF16C5}" dt="2023-12-07T06:09:18.831" v="617" actId="20577"/>
          <ac:spMkLst>
            <pc:docMk/>
            <pc:sldMk cId="1926332279" sldId="256"/>
            <ac:spMk id="13" creationId="{017876F1-76A2-41A5-B72F-3163D0BB8AFD}"/>
          </ac:spMkLst>
        </pc:spChg>
        <pc:picChg chg="add del mod">
          <ac:chgData name="Aravind raj" userId="007abc9a06339ca6" providerId="LiveId" clId="{7A4CA3F7-8A3F-4720-B73B-972517EF16C5}" dt="2023-12-07T01:23:28.341" v="5" actId="21"/>
          <ac:picMkLst>
            <pc:docMk/>
            <pc:sldMk cId="1926332279" sldId="256"/>
            <ac:picMk id="5" creationId="{3ABF1C49-5EC5-4590-8EB5-A7088C65A8AD}"/>
          </ac:picMkLst>
        </pc:picChg>
        <pc:picChg chg="add del mod">
          <ac:chgData name="Aravind raj" userId="007abc9a06339ca6" providerId="LiveId" clId="{7A4CA3F7-8A3F-4720-B73B-972517EF16C5}" dt="2023-12-07T01:49:43.092" v="304" actId="478"/>
          <ac:picMkLst>
            <pc:docMk/>
            <pc:sldMk cId="1926332279" sldId="256"/>
            <ac:picMk id="6" creationId="{5E0B5938-9189-4F6B-8BCC-42AFF3AA7AC7}"/>
          </ac:picMkLst>
        </pc:picChg>
        <pc:picChg chg="add mod">
          <ac:chgData name="Aravind raj" userId="007abc9a06339ca6" providerId="LiveId" clId="{7A4CA3F7-8A3F-4720-B73B-972517EF16C5}" dt="2023-12-07T03:01:43.238" v="340"/>
          <ac:picMkLst>
            <pc:docMk/>
            <pc:sldMk cId="1926332279" sldId="256"/>
            <ac:picMk id="11" creationId="{ED549AA8-70FB-444D-A722-65E6CA646B7E}"/>
          </ac:picMkLst>
        </pc:picChg>
        <pc:picChg chg="add del mod">
          <ac:chgData name="Aravind raj" userId="007abc9a06339ca6" providerId="LiveId" clId="{7A4CA3F7-8A3F-4720-B73B-972517EF16C5}" dt="2023-12-07T06:06:08.117" v="346" actId="478"/>
          <ac:picMkLst>
            <pc:docMk/>
            <pc:sldMk cId="1926332279" sldId="256"/>
            <ac:picMk id="12" creationId="{E800D95A-BB76-482F-8514-C0914A25974B}"/>
          </ac:picMkLst>
        </pc:picChg>
        <pc:picChg chg="add del mod">
          <ac:chgData name="Aravind raj" userId="007abc9a06339ca6" providerId="LiveId" clId="{7A4CA3F7-8A3F-4720-B73B-972517EF16C5}" dt="2023-12-07T03:01:42.976" v="339" actId="478"/>
          <ac:picMkLst>
            <pc:docMk/>
            <pc:sldMk cId="1926332279" sldId="256"/>
            <ac:picMk id="13" creationId="{89F1BD94-8099-4198-BCBA-AC94E8A9414A}"/>
          </ac:picMkLst>
        </pc:picChg>
        <pc:picChg chg="add mod">
          <ac:chgData name="Aravind raj" userId="007abc9a06339ca6" providerId="LiveId" clId="{7A4CA3F7-8A3F-4720-B73B-972517EF16C5}" dt="2023-12-09T03:52:03.964" v="1023"/>
          <ac:picMkLst>
            <pc:docMk/>
            <pc:sldMk cId="1926332279" sldId="256"/>
            <ac:picMk id="14" creationId="{F8795216-670D-4C00-A537-9D08EDAB7C81}"/>
          </ac:picMkLst>
        </pc:picChg>
        <pc:picChg chg="add mod">
          <ac:chgData name="Aravind raj" userId="007abc9a06339ca6" providerId="LiveId" clId="{7A4CA3F7-8A3F-4720-B73B-972517EF16C5}" dt="2023-12-07T06:09:50.632" v="635" actId="1076"/>
          <ac:picMkLst>
            <pc:docMk/>
            <pc:sldMk cId="1926332279" sldId="256"/>
            <ac:picMk id="1026" creationId="{FC4C3EAB-62E0-4834-A338-7E257F9FA9BF}"/>
          </ac:picMkLst>
        </pc:picChg>
        <pc:picChg chg="add del mod">
          <ac:chgData name="Aravind raj" userId="007abc9a06339ca6" providerId="LiveId" clId="{7A4CA3F7-8A3F-4720-B73B-972517EF16C5}" dt="2023-12-09T03:59:45.616" v="1159" actId="478"/>
          <ac:picMkLst>
            <pc:docMk/>
            <pc:sldMk cId="1926332279" sldId="256"/>
            <ac:picMk id="2050" creationId="{2A950750-C11F-445C-B817-CDC210C58CB9}"/>
          </ac:picMkLst>
        </pc:picChg>
        <pc:picChg chg="add del">
          <ac:chgData name="Aravind raj" userId="007abc9a06339ca6" providerId="LiveId" clId="{7A4CA3F7-8A3F-4720-B73B-972517EF16C5}" dt="2023-12-09T03:59:26.267" v="1152"/>
          <ac:picMkLst>
            <pc:docMk/>
            <pc:sldMk cId="1926332279" sldId="256"/>
            <ac:picMk id="5122" creationId="{68CB2DBF-113B-4C74-93B5-16601B30F43C}"/>
          </ac:picMkLst>
        </pc:picChg>
        <pc:picChg chg="add del mod">
          <ac:chgData name="Aravind raj" userId="007abc9a06339ca6" providerId="LiveId" clId="{7A4CA3F7-8A3F-4720-B73B-972517EF16C5}" dt="2023-12-09T03:59:52.435" v="1163" actId="1440"/>
          <ac:picMkLst>
            <pc:docMk/>
            <pc:sldMk cId="1926332279" sldId="256"/>
            <ac:picMk id="5124" creationId="{07E71C7F-A61D-4AD1-AA60-C65D6A380446}"/>
          </ac:picMkLst>
        </pc:picChg>
        <pc:cxnChg chg="add mod">
          <ac:chgData name="Aravind raj" userId="007abc9a06339ca6" providerId="LiveId" clId="{7A4CA3F7-8A3F-4720-B73B-972517EF16C5}" dt="2023-12-07T06:08:47.228" v="612" actId="208"/>
          <ac:cxnSpMkLst>
            <pc:docMk/>
            <pc:sldMk cId="1926332279" sldId="256"/>
            <ac:cxnSpMk id="5" creationId="{37E2BF2F-AD8D-4695-BD31-356A1438859C}"/>
          </ac:cxnSpMkLst>
        </pc:cxnChg>
      </pc:sldChg>
      <pc:sldChg chg="addSp delSp modSp new mod">
        <pc:chgData name="Aravind raj" userId="007abc9a06339ca6" providerId="LiveId" clId="{7A4CA3F7-8A3F-4720-B73B-972517EF16C5}" dt="2023-12-09T03:56:15.782" v="1123" actId="403"/>
        <pc:sldMkLst>
          <pc:docMk/>
          <pc:sldMk cId="3789006655" sldId="257"/>
        </pc:sldMkLst>
        <pc:spChg chg="del">
          <ac:chgData name="Aravind raj" userId="007abc9a06339ca6" providerId="LiveId" clId="{7A4CA3F7-8A3F-4720-B73B-972517EF16C5}" dt="2023-12-07T01:29:51.553" v="83" actId="478"/>
          <ac:spMkLst>
            <pc:docMk/>
            <pc:sldMk cId="3789006655" sldId="257"/>
            <ac:spMk id="2" creationId="{4D1E03FF-75B4-44B4-84DB-78B230EC17BA}"/>
          </ac:spMkLst>
        </pc:spChg>
        <pc:spChg chg="del">
          <ac:chgData name="Aravind raj" userId="007abc9a06339ca6" providerId="LiveId" clId="{7A4CA3F7-8A3F-4720-B73B-972517EF16C5}" dt="2023-12-07T01:29:53.416" v="84" actId="478"/>
          <ac:spMkLst>
            <pc:docMk/>
            <pc:sldMk cId="3789006655" sldId="257"/>
            <ac:spMk id="3" creationId="{E5550255-2343-46DC-B90F-151517C0836D}"/>
          </ac:spMkLst>
        </pc:spChg>
        <pc:spChg chg="add mod">
          <ac:chgData name="Aravind raj" userId="007abc9a06339ca6" providerId="LiveId" clId="{7A4CA3F7-8A3F-4720-B73B-972517EF16C5}" dt="2023-12-09T03:46:23.829" v="924"/>
          <ac:spMkLst>
            <pc:docMk/>
            <pc:sldMk cId="3789006655" sldId="257"/>
            <ac:spMk id="9" creationId="{EF144FA0-195C-44DF-82AC-4A767A3B74FF}"/>
          </ac:spMkLst>
        </pc:spChg>
        <pc:spChg chg="add del mod">
          <ac:chgData name="Aravind raj" userId="007abc9a06339ca6" providerId="LiveId" clId="{7A4CA3F7-8A3F-4720-B73B-972517EF16C5}" dt="2023-12-09T03:56:15.782" v="1123" actId="403"/>
          <ac:spMkLst>
            <pc:docMk/>
            <pc:sldMk cId="3789006655" sldId="257"/>
            <ac:spMk id="10" creationId="{4EEB8A66-CCC1-4DEC-89B9-31B2131DA24E}"/>
          </ac:spMkLst>
        </pc:spChg>
        <pc:spChg chg="add mod">
          <ac:chgData name="Aravind raj" userId="007abc9a06339ca6" providerId="LiveId" clId="{7A4CA3F7-8A3F-4720-B73B-972517EF16C5}" dt="2023-12-09T03:52:24.282" v="1028" actId="20577"/>
          <ac:spMkLst>
            <pc:docMk/>
            <pc:sldMk cId="3789006655" sldId="257"/>
            <ac:spMk id="11" creationId="{C778FEB5-19AF-40D9-B096-045ED0BF47CC}"/>
          </ac:spMkLst>
        </pc:spChg>
        <pc:spChg chg="add mod">
          <ac:chgData name="Aravind raj" userId="007abc9a06339ca6" providerId="LiveId" clId="{7A4CA3F7-8A3F-4720-B73B-972517EF16C5}" dt="2023-12-07T01:42:52.648" v="177"/>
          <ac:spMkLst>
            <pc:docMk/>
            <pc:sldMk cId="3789006655" sldId="257"/>
            <ac:spMk id="12" creationId="{EF9BC923-3DB5-426D-B871-064CEFA462E4}"/>
          </ac:spMkLst>
        </pc:spChg>
        <pc:spChg chg="add del mod">
          <ac:chgData name="Aravind raj" userId="007abc9a06339ca6" providerId="LiveId" clId="{7A4CA3F7-8A3F-4720-B73B-972517EF16C5}" dt="2023-12-09T03:46:07.233" v="918" actId="22"/>
          <ac:spMkLst>
            <pc:docMk/>
            <pc:sldMk cId="3789006655" sldId="257"/>
            <ac:spMk id="13" creationId="{A009759C-B793-477E-831A-80DE74F212CC}"/>
          </ac:spMkLst>
        </pc:spChg>
        <pc:picChg chg="add mod">
          <ac:chgData name="Aravind raj" userId="007abc9a06339ca6" providerId="LiveId" clId="{7A4CA3F7-8A3F-4720-B73B-972517EF16C5}" dt="2023-12-09T03:51:52.479" v="1018"/>
          <ac:picMkLst>
            <pc:docMk/>
            <pc:sldMk cId="3789006655" sldId="257"/>
            <ac:picMk id="14" creationId="{B795DE0F-9834-4518-8CD6-BF2D982BE5CD}"/>
          </ac:picMkLst>
        </pc:picChg>
        <pc:picChg chg="add del mod">
          <ac:chgData name="Aravind raj" userId="007abc9a06339ca6" providerId="LiveId" clId="{7A4CA3F7-8A3F-4720-B73B-972517EF16C5}" dt="2023-12-07T01:28:38.357" v="79" actId="478"/>
          <ac:picMkLst>
            <pc:docMk/>
            <pc:sldMk cId="3789006655" sldId="257"/>
            <ac:picMk id="1026" creationId="{7270DEB2-474B-4282-9B50-B7A07325B050}"/>
          </ac:picMkLst>
        </pc:picChg>
        <pc:picChg chg="add mod">
          <ac:chgData name="Aravind raj" userId="007abc9a06339ca6" providerId="LiveId" clId="{7A4CA3F7-8A3F-4720-B73B-972517EF16C5}" dt="2023-12-07T01:35:44.998" v="93" actId="14100"/>
          <ac:picMkLst>
            <pc:docMk/>
            <pc:sldMk cId="3789006655" sldId="257"/>
            <ac:picMk id="1028" creationId="{FE948F7D-9DB9-4953-B6DE-7F2414EB0F59}"/>
          </ac:picMkLst>
        </pc:picChg>
        <pc:picChg chg="add del mod">
          <ac:chgData name="Aravind raj" userId="007abc9a06339ca6" providerId="LiveId" clId="{7A4CA3F7-8A3F-4720-B73B-972517EF16C5}" dt="2023-12-07T01:36:16.345" v="101" actId="478"/>
          <ac:picMkLst>
            <pc:docMk/>
            <pc:sldMk cId="3789006655" sldId="257"/>
            <ac:picMk id="1030" creationId="{D6720F8B-70AF-4FAC-8A77-D86E5F6EECEC}"/>
          </ac:picMkLst>
        </pc:picChg>
        <pc:picChg chg="add mod">
          <ac:chgData name="Aravind raj" userId="007abc9a06339ca6" providerId="LiveId" clId="{7A4CA3F7-8A3F-4720-B73B-972517EF16C5}" dt="2023-12-07T02:53:50.820" v="334" actId="1076"/>
          <ac:picMkLst>
            <pc:docMk/>
            <pc:sldMk cId="3789006655" sldId="257"/>
            <ac:picMk id="1032" creationId="{73F1A821-FC9F-4A1F-A0BE-1D98AB117A67}"/>
          </ac:picMkLst>
        </pc:picChg>
        <pc:cxnChg chg="add mod">
          <ac:chgData name="Aravind raj" userId="007abc9a06339ca6" providerId="LiveId" clId="{7A4CA3F7-8A3F-4720-B73B-972517EF16C5}" dt="2023-12-07T06:08:52.803" v="613"/>
          <ac:cxnSpMkLst>
            <pc:docMk/>
            <pc:sldMk cId="3789006655" sldId="257"/>
            <ac:cxnSpMk id="8" creationId="{0E24E69C-95BB-49C7-A9D3-B89EBDADDBF8}"/>
          </ac:cxnSpMkLst>
        </pc:cxnChg>
      </pc:sldChg>
      <pc:sldChg chg="addSp modSp add mod">
        <pc:chgData name="Aravind raj" userId="007abc9a06339ca6" providerId="LiveId" clId="{7A4CA3F7-8A3F-4720-B73B-972517EF16C5}" dt="2023-12-09T03:52:06.886" v="1024"/>
        <pc:sldMkLst>
          <pc:docMk/>
          <pc:sldMk cId="1637504101" sldId="258"/>
        </pc:sldMkLst>
        <pc:spChg chg="mod">
          <ac:chgData name="Aravind raj" userId="007abc9a06339ca6" providerId="LiveId" clId="{7A4CA3F7-8A3F-4720-B73B-972517EF16C5}" dt="2023-12-09T03:40:27.263" v="695" actId="1076"/>
          <ac:spMkLst>
            <pc:docMk/>
            <pc:sldMk cId="1637504101" sldId="258"/>
            <ac:spMk id="9" creationId="{EF144FA0-195C-44DF-82AC-4A767A3B74FF}"/>
          </ac:spMkLst>
        </pc:spChg>
        <pc:spChg chg="mod">
          <ac:chgData name="Aravind raj" userId="007abc9a06339ca6" providerId="LiveId" clId="{7A4CA3F7-8A3F-4720-B73B-972517EF16C5}" dt="2023-12-09T03:45:18.949" v="896" actId="1076"/>
          <ac:spMkLst>
            <pc:docMk/>
            <pc:sldMk cId="1637504101" sldId="258"/>
            <ac:spMk id="10" creationId="{4EEB8A66-CCC1-4DEC-89B9-31B2131DA24E}"/>
          </ac:spMkLst>
        </pc:spChg>
        <pc:picChg chg="add mod">
          <ac:chgData name="Aravind raj" userId="007abc9a06339ca6" providerId="LiveId" clId="{7A4CA3F7-8A3F-4720-B73B-972517EF16C5}" dt="2023-12-09T03:52:06.886" v="1024"/>
          <ac:picMkLst>
            <pc:docMk/>
            <pc:sldMk cId="1637504101" sldId="258"/>
            <ac:picMk id="13" creationId="{905D616B-1AF1-43E1-B560-685A67BD6896}"/>
          </ac:picMkLst>
        </pc:picChg>
      </pc:sldChg>
      <pc:sldChg chg="new del">
        <pc:chgData name="Aravind raj" userId="007abc9a06339ca6" providerId="LiveId" clId="{7A4CA3F7-8A3F-4720-B73B-972517EF16C5}" dt="2023-12-09T03:40:03.088" v="641" actId="680"/>
        <pc:sldMkLst>
          <pc:docMk/>
          <pc:sldMk cId="4161679519" sldId="258"/>
        </pc:sldMkLst>
      </pc:sldChg>
      <pc:sldChg chg="addSp modSp add mod">
        <pc:chgData name="Aravind raj" userId="007abc9a06339ca6" providerId="LiveId" clId="{7A4CA3F7-8A3F-4720-B73B-972517EF16C5}" dt="2023-12-09T03:56:12.060" v="1122" actId="403"/>
        <pc:sldMkLst>
          <pc:docMk/>
          <pc:sldMk cId="863722885" sldId="259"/>
        </pc:sldMkLst>
        <pc:spChg chg="mod">
          <ac:chgData name="Aravind raj" userId="007abc9a06339ca6" providerId="LiveId" clId="{7A4CA3F7-8A3F-4720-B73B-972517EF16C5}" dt="2023-12-09T03:46:39.388" v="934" actId="20577"/>
          <ac:spMkLst>
            <pc:docMk/>
            <pc:sldMk cId="863722885" sldId="259"/>
            <ac:spMk id="9" creationId="{EF144FA0-195C-44DF-82AC-4A767A3B74FF}"/>
          </ac:spMkLst>
        </pc:spChg>
        <pc:spChg chg="mod">
          <ac:chgData name="Aravind raj" userId="007abc9a06339ca6" providerId="LiveId" clId="{7A4CA3F7-8A3F-4720-B73B-972517EF16C5}" dt="2023-12-09T03:56:12.060" v="1122" actId="403"/>
          <ac:spMkLst>
            <pc:docMk/>
            <pc:sldMk cId="863722885" sldId="259"/>
            <ac:spMk id="10" creationId="{4EEB8A66-CCC1-4DEC-89B9-31B2131DA24E}"/>
          </ac:spMkLst>
        </pc:spChg>
        <pc:spChg chg="mod">
          <ac:chgData name="Aravind raj" userId="007abc9a06339ca6" providerId="LiveId" clId="{7A4CA3F7-8A3F-4720-B73B-972517EF16C5}" dt="2023-12-09T03:52:27.886" v="1030" actId="20577"/>
          <ac:spMkLst>
            <pc:docMk/>
            <pc:sldMk cId="863722885" sldId="259"/>
            <ac:spMk id="11" creationId="{C778FEB5-19AF-40D9-B096-045ED0BF47CC}"/>
          </ac:spMkLst>
        </pc:spChg>
        <pc:picChg chg="add mod">
          <ac:chgData name="Aravind raj" userId="007abc9a06339ca6" providerId="LiveId" clId="{7A4CA3F7-8A3F-4720-B73B-972517EF16C5}" dt="2023-12-09T03:51:54.710" v="1019"/>
          <ac:picMkLst>
            <pc:docMk/>
            <pc:sldMk cId="863722885" sldId="259"/>
            <ac:picMk id="13" creationId="{1060B964-12C5-47D2-8D70-BE0B0748786F}"/>
          </ac:picMkLst>
        </pc:picChg>
      </pc:sldChg>
      <pc:sldChg chg="new del">
        <pc:chgData name="Aravind raj" userId="007abc9a06339ca6" providerId="LiveId" clId="{7A4CA3F7-8A3F-4720-B73B-972517EF16C5}" dt="2023-12-09T03:46:00.426" v="909" actId="47"/>
        <pc:sldMkLst>
          <pc:docMk/>
          <pc:sldMk cId="2742662161" sldId="259"/>
        </pc:sldMkLst>
      </pc:sldChg>
      <pc:sldChg chg="new del">
        <pc:chgData name="Aravind raj" userId="007abc9a06339ca6" providerId="LiveId" clId="{7A4CA3F7-8A3F-4720-B73B-972517EF16C5}" dt="2023-12-09T03:46:00.553" v="910" actId="47"/>
        <pc:sldMkLst>
          <pc:docMk/>
          <pc:sldMk cId="3052266397" sldId="260"/>
        </pc:sldMkLst>
      </pc:sldChg>
      <pc:sldChg chg="addSp modSp add mod">
        <pc:chgData name="Aravind raj" userId="007abc9a06339ca6" providerId="LiveId" clId="{7A4CA3F7-8A3F-4720-B73B-972517EF16C5}" dt="2023-12-09T03:56:07.732" v="1120" actId="404"/>
        <pc:sldMkLst>
          <pc:docMk/>
          <pc:sldMk cId="3225263508" sldId="260"/>
        </pc:sldMkLst>
        <pc:spChg chg="mod">
          <ac:chgData name="Aravind raj" userId="007abc9a06339ca6" providerId="LiveId" clId="{7A4CA3F7-8A3F-4720-B73B-972517EF16C5}" dt="2023-12-09T03:46:48.873" v="940" actId="20577"/>
          <ac:spMkLst>
            <pc:docMk/>
            <pc:sldMk cId="3225263508" sldId="260"/>
            <ac:spMk id="9" creationId="{EF144FA0-195C-44DF-82AC-4A767A3B74FF}"/>
          </ac:spMkLst>
        </pc:spChg>
        <pc:spChg chg="mod">
          <ac:chgData name="Aravind raj" userId="007abc9a06339ca6" providerId="LiveId" clId="{7A4CA3F7-8A3F-4720-B73B-972517EF16C5}" dt="2023-12-09T03:56:07.732" v="1120" actId="404"/>
          <ac:spMkLst>
            <pc:docMk/>
            <pc:sldMk cId="3225263508" sldId="260"/>
            <ac:spMk id="10" creationId="{4EEB8A66-CCC1-4DEC-89B9-31B2131DA24E}"/>
          </ac:spMkLst>
        </pc:spChg>
        <pc:spChg chg="mod">
          <ac:chgData name="Aravind raj" userId="007abc9a06339ca6" providerId="LiveId" clId="{7A4CA3F7-8A3F-4720-B73B-972517EF16C5}" dt="2023-12-09T03:52:31.110" v="1032" actId="20577"/>
          <ac:spMkLst>
            <pc:docMk/>
            <pc:sldMk cId="3225263508" sldId="260"/>
            <ac:spMk id="11" creationId="{C778FEB5-19AF-40D9-B096-045ED0BF47CC}"/>
          </ac:spMkLst>
        </pc:spChg>
        <pc:picChg chg="add mod">
          <ac:chgData name="Aravind raj" userId="007abc9a06339ca6" providerId="LiveId" clId="{7A4CA3F7-8A3F-4720-B73B-972517EF16C5}" dt="2023-12-09T03:51:57.361" v="1020"/>
          <ac:picMkLst>
            <pc:docMk/>
            <pc:sldMk cId="3225263508" sldId="260"/>
            <ac:picMk id="13" creationId="{E7E682AF-C428-4013-BA3F-8EE3E49A3EAD}"/>
          </ac:picMkLst>
        </pc:picChg>
      </pc:sldChg>
      <pc:sldChg chg="addSp modSp add mod">
        <pc:chgData name="Aravind raj" userId="007abc9a06339ca6" providerId="LiveId" clId="{7A4CA3F7-8A3F-4720-B73B-972517EF16C5}" dt="2023-12-09T03:56:02.174" v="1117" actId="403"/>
        <pc:sldMkLst>
          <pc:docMk/>
          <pc:sldMk cId="2478519321" sldId="261"/>
        </pc:sldMkLst>
        <pc:spChg chg="mod">
          <ac:chgData name="Aravind raj" userId="007abc9a06339ca6" providerId="LiveId" clId="{7A4CA3F7-8A3F-4720-B73B-972517EF16C5}" dt="2023-12-09T03:47:07.603" v="956" actId="20577"/>
          <ac:spMkLst>
            <pc:docMk/>
            <pc:sldMk cId="2478519321" sldId="261"/>
            <ac:spMk id="9" creationId="{EF144FA0-195C-44DF-82AC-4A767A3B74FF}"/>
          </ac:spMkLst>
        </pc:spChg>
        <pc:spChg chg="mod">
          <ac:chgData name="Aravind raj" userId="007abc9a06339ca6" providerId="LiveId" clId="{7A4CA3F7-8A3F-4720-B73B-972517EF16C5}" dt="2023-12-09T03:56:02.174" v="1117" actId="403"/>
          <ac:spMkLst>
            <pc:docMk/>
            <pc:sldMk cId="2478519321" sldId="261"/>
            <ac:spMk id="10" creationId="{4EEB8A66-CCC1-4DEC-89B9-31B2131DA24E}"/>
          </ac:spMkLst>
        </pc:spChg>
        <pc:spChg chg="mod">
          <ac:chgData name="Aravind raj" userId="007abc9a06339ca6" providerId="LiveId" clId="{7A4CA3F7-8A3F-4720-B73B-972517EF16C5}" dt="2023-12-09T03:52:37.042" v="1034" actId="20577"/>
          <ac:spMkLst>
            <pc:docMk/>
            <pc:sldMk cId="2478519321" sldId="261"/>
            <ac:spMk id="11" creationId="{C778FEB5-19AF-40D9-B096-045ED0BF47CC}"/>
          </ac:spMkLst>
        </pc:spChg>
        <pc:picChg chg="add mod">
          <ac:chgData name="Aravind raj" userId="007abc9a06339ca6" providerId="LiveId" clId="{7A4CA3F7-8A3F-4720-B73B-972517EF16C5}" dt="2023-12-09T03:51:58.497" v="1021"/>
          <ac:picMkLst>
            <pc:docMk/>
            <pc:sldMk cId="2478519321" sldId="261"/>
            <ac:picMk id="13" creationId="{E147EC1A-88BB-4B69-9A5F-E4C8E185F865}"/>
          </ac:picMkLst>
        </pc:picChg>
      </pc:sldChg>
      <pc:sldChg chg="new del">
        <pc:chgData name="Aravind raj" userId="007abc9a06339ca6" providerId="LiveId" clId="{7A4CA3F7-8A3F-4720-B73B-972517EF16C5}" dt="2023-12-09T03:46:00.794" v="911" actId="47"/>
        <pc:sldMkLst>
          <pc:docMk/>
          <pc:sldMk cId="3842209828" sldId="261"/>
        </pc:sldMkLst>
      </pc:sldChg>
      <pc:sldChg chg="new del">
        <pc:chgData name="Aravind raj" userId="007abc9a06339ca6" providerId="LiveId" clId="{7A4CA3F7-8A3F-4720-B73B-972517EF16C5}" dt="2023-12-09T03:46:01.321" v="912" actId="47"/>
        <pc:sldMkLst>
          <pc:docMk/>
          <pc:sldMk cId="1050151693" sldId="262"/>
        </pc:sldMkLst>
      </pc:sldChg>
      <pc:sldChg chg="addSp delSp modSp add mod">
        <pc:chgData name="Aravind raj" userId="007abc9a06339ca6" providerId="LiveId" clId="{7A4CA3F7-8A3F-4720-B73B-972517EF16C5}" dt="2023-12-09T03:56:38.174" v="1130" actId="403"/>
        <pc:sldMkLst>
          <pc:docMk/>
          <pc:sldMk cId="1275296241" sldId="262"/>
        </pc:sldMkLst>
        <pc:spChg chg="mod">
          <ac:chgData name="Aravind raj" userId="007abc9a06339ca6" providerId="LiveId" clId="{7A4CA3F7-8A3F-4720-B73B-972517EF16C5}" dt="2023-12-09T03:47:27.636" v="967" actId="20577"/>
          <ac:spMkLst>
            <pc:docMk/>
            <pc:sldMk cId="1275296241" sldId="262"/>
            <ac:spMk id="9" creationId="{EF144FA0-195C-44DF-82AC-4A767A3B74FF}"/>
          </ac:spMkLst>
        </pc:spChg>
        <pc:spChg chg="mod">
          <ac:chgData name="Aravind raj" userId="007abc9a06339ca6" providerId="LiveId" clId="{7A4CA3F7-8A3F-4720-B73B-972517EF16C5}" dt="2023-12-09T03:56:38.174" v="1130" actId="403"/>
          <ac:spMkLst>
            <pc:docMk/>
            <pc:sldMk cId="1275296241" sldId="262"/>
            <ac:spMk id="10" creationId="{4EEB8A66-CCC1-4DEC-89B9-31B2131DA24E}"/>
          </ac:spMkLst>
        </pc:spChg>
        <pc:spChg chg="mod">
          <ac:chgData name="Aravind raj" userId="007abc9a06339ca6" providerId="LiveId" clId="{7A4CA3F7-8A3F-4720-B73B-972517EF16C5}" dt="2023-12-09T03:55:10.481" v="1078" actId="20577"/>
          <ac:spMkLst>
            <pc:docMk/>
            <pc:sldMk cId="1275296241" sldId="262"/>
            <ac:spMk id="11" creationId="{C778FEB5-19AF-40D9-B096-045ED0BF47CC}"/>
          </ac:spMkLst>
        </pc:spChg>
        <pc:spChg chg="add del">
          <ac:chgData name="Aravind raj" userId="007abc9a06339ca6" providerId="LiveId" clId="{7A4CA3F7-8A3F-4720-B73B-972517EF16C5}" dt="2023-12-09T03:56:30.571" v="1125" actId="22"/>
          <ac:spMkLst>
            <pc:docMk/>
            <pc:sldMk cId="1275296241" sldId="262"/>
            <ac:spMk id="14" creationId="{52539FEC-2965-4CFB-8F48-3F70E6740597}"/>
          </ac:spMkLst>
        </pc:spChg>
        <pc:picChg chg="add mod">
          <ac:chgData name="Aravind raj" userId="007abc9a06339ca6" providerId="LiveId" clId="{7A4CA3F7-8A3F-4720-B73B-972517EF16C5}" dt="2023-12-09T03:51:59.747" v="1022"/>
          <ac:picMkLst>
            <pc:docMk/>
            <pc:sldMk cId="1275296241" sldId="262"/>
            <ac:picMk id="13" creationId="{FC544EE6-2EED-43D0-95DA-7BE18E0C3485}"/>
          </ac:picMkLst>
        </pc:picChg>
      </pc:sldChg>
      <pc:sldChg chg="new del">
        <pc:chgData name="Aravind raj" userId="007abc9a06339ca6" providerId="LiveId" clId="{7A4CA3F7-8A3F-4720-B73B-972517EF16C5}" dt="2023-12-09T03:47:19.477" v="958" actId="47"/>
        <pc:sldMkLst>
          <pc:docMk/>
          <pc:sldMk cId="3809041718" sldId="262"/>
        </pc:sldMkLst>
      </pc:sldChg>
      <pc:sldChg chg="addSp delSp modSp add mod">
        <pc:chgData name="Aravind raj" userId="007abc9a06339ca6" providerId="LiveId" clId="{7A4CA3F7-8A3F-4720-B73B-972517EF16C5}" dt="2023-12-09T03:52:18.832" v="1026" actId="20577"/>
        <pc:sldMkLst>
          <pc:docMk/>
          <pc:sldMk cId="3604614056" sldId="263"/>
        </pc:sldMkLst>
        <pc:spChg chg="mod">
          <ac:chgData name="Aravind raj" userId="007abc9a06339ca6" providerId="LiveId" clId="{7A4CA3F7-8A3F-4720-B73B-972517EF16C5}" dt="2023-12-09T03:48:27.544" v="988" actId="20577"/>
          <ac:spMkLst>
            <pc:docMk/>
            <pc:sldMk cId="3604614056" sldId="263"/>
            <ac:spMk id="9" creationId="{EF144FA0-195C-44DF-82AC-4A767A3B74FF}"/>
          </ac:spMkLst>
        </pc:spChg>
        <pc:spChg chg="mod">
          <ac:chgData name="Aravind raj" userId="007abc9a06339ca6" providerId="LiveId" clId="{7A4CA3F7-8A3F-4720-B73B-972517EF16C5}" dt="2023-12-09T03:49:42.150" v="1012" actId="20577"/>
          <ac:spMkLst>
            <pc:docMk/>
            <pc:sldMk cId="3604614056" sldId="263"/>
            <ac:spMk id="10" creationId="{4EEB8A66-CCC1-4DEC-89B9-31B2131DA24E}"/>
          </ac:spMkLst>
        </pc:spChg>
        <pc:spChg chg="mod">
          <ac:chgData name="Aravind raj" userId="007abc9a06339ca6" providerId="LiveId" clId="{7A4CA3F7-8A3F-4720-B73B-972517EF16C5}" dt="2023-12-09T03:52:18.832" v="1026" actId="20577"/>
          <ac:spMkLst>
            <pc:docMk/>
            <pc:sldMk cId="3604614056" sldId="263"/>
            <ac:spMk id="11" creationId="{C778FEB5-19AF-40D9-B096-045ED0BF47CC}"/>
          </ac:spMkLst>
        </pc:spChg>
        <pc:spChg chg="add del">
          <ac:chgData name="Aravind raj" userId="007abc9a06339ca6" providerId="LiveId" clId="{7A4CA3F7-8A3F-4720-B73B-972517EF16C5}" dt="2023-12-09T03:48:38.490" v="992" actId="22"/>
          <ac:spMkLst>
            <pc:docMk/>
            <pc:sldMk cId="3604614056" sldId="263"/>
            <ac:spMk id="13" creationId="{99F98089-3577-4B0E-956D-BCED40A099A9}"/>
          </ac:spMkLst>
        </pc:spChg>
        <pc:spChg chg="add del mod">
          <ac:chgData name="Aravind raj" userId="007abc9a06339ca6" providerId="LiveId" clId="{7A4CA3F7-8A3F-4720-B73B-972517EF16C5}" dt="2023-12-09T03:48:44.051" v="996" actId="22"/>
          <ac:spMkLst>
            <pc:docMk/>
            <pc:sldMk cId="3604614056" sldId="263"/>
            <ac:spMk id="14" creationId="{5955A0FE-4BF4-4CDB-9B00-2EFF0385297C}"/>
          </ac:spMkLst>
        </pc:spChg>
        <pc:picChg chg="add mod">
          <ac:chgData name="Aravind raj" userId="007abc9a06339ca6" providerId="LiveId" clId="{7A4CA3F7-8A3F-4720-B73B-972517EF16C5}" dt="2023-12-09T03:51:46.386" v="1017" actId="14100"/>
          <ac:picMkLst>
            <pc:docMk/>
            <pc:sldMk cId="3604614056" sldId="263"/>
            <ac:picMk id="1026" creationId="{0DF1AF39-87A5-4036-8885-8FAB812E8EAF}"/>
          </ac:picMkLst>
        </pc:picChg>
      </pc:sldChg>
      <pc:sldChg chg="add del">
        <pc:chgData name="Aravind raj" userId="007abc9a06339ca6" providerId="LiveId" clId="{7A4CA3F7-8A3F-4720-B73B-972517EF16C5}" dt="2023-12-09T03:48:32.582" v="990"/>
        <pc:sldMkLst>
          <pc:docMk/>
          <pc:sldMk cId="424692152" sldId="264"/>
        </pc:sldMkLst>
      </pc:sldChg>
      <pc:sldChg chg="modSp add mod ord">
        <pc:chgData name="Aravind raj" userId="007abc9a06339ca6" providerId="LiveId" clId="{7A4CA3F7-8A3F-4720-B73B-972517EF16C5}" dt="2023-12-09T03:55:52.286" v="1112" actId="403"/>
        <pc:sldMkLst>
          <pc:docMk/>
          <pc:sldMk cId="556811135" sldId="264"/>
        </pc:sldMkLst>
        <pc:spChg chg="mod">
          <ac:chgData name="Aravind raj" userId="007abc9a06339ca6" providerId="LiveId" clId="{7A4CA3F7-8A3F-4720-B73B-972517EF16C5}" dt="2023-12-09T03:55:24.323" v="1105" actId="20577"/>
          <ac:spMkLst>
            <pc:docMk/>
            <pc:sldMk cId="556811135" sldId="264"/>
            <ac:spMk id="9" creationId="{EF144FA0-195C-44DF-82AC-4A767A3B74FF}"/>
          </ac:spMkLst>
        </pc:spChg>
        <pc:spChg chg="mod">
          <ac:chgData name="Aravind raj" userId="007abc9a06339ca6" providerId="LiveId" clId="{7A4CA3F7-8A3F-4720-B73B-972517EF16C5}" dt="2023-12-09T03:55:52.286" v="1112" actId="403"/>
          <ac:spMkLst>
            <pc:docMk/>
            <pc:sldMk cId="556811135" sldId="264"/>
            <ac:spMk id="10" creationId="{4EEB8A66-CCC1-4DEC-89B9-31B2131DA24E}"/>
          </ac:spMkLst>
        </pc:spChg>
      </pc:sldChg>
      <pc:sldChg chg="add del">
        <pc:chgData name="Aravind raj" userId="007abc9a06339ca6" providerId="LiveId" clId="{7A4CA3F7-8A3F-4720-B73B-972517EF16C5}" dt="2023-12-09T03:57:04.517" v="1134"/>
        <pc:sldMkLst>
          <pc:docMk/>
          <pc:sldMk cId="1020069298" sldId="265"/>
        </pc:sldMkLst>
      </pc:sldChg>
      <pc:sldChg chg="new del">
        <pc:chgData name="Aravind raj" userId="007abc9a06339ca6" providerId="LiveId" clId="{7A4CA3F7-8A3F-4720-B73B-972517EF16C5}" dt="2023-12-09T03:56:56.467" v="1132" actId="680"/>
        <pc:sldMkLst>
          <pc:docMk/>
          <pc:sldMk cId="2173672919" sldId="265"/>
        </pc:sldMkLst>
      </pc:sldChg>
      <pc:sldChg chg="addSp delSp modSp add mod">
        <pc:chgData name="Aravind raj" userId="007abc9a06339ca6" providerId="LiveId" clId="{7A4CA3F7-8A3F-4720-B73B-972517EF16C5}" dt="2023-12-09T03:59:01.832" v="1150" actId="1076"/>
        <pc:sldMkLst>
          <pc:docMk/>
          <pc:sldMk cId="3350621531" sldId="265"/>
        </pc:sldMkLst>
        <pc:spChg chg="del">
          <ac:chgData name="Aravind raj" userId="007abc9a06339ca6" providerId="LiveId" clId="{7A4CA3F7-8A3F-4720-B73B-972517EF16C5}" dt="2023-12-09T03:57:16.800" v="1137" actId="478"/>
          <ac:spMkLst>
            <pc:docMk/>
            <pc:sldMk cId="3350621531" sldId="265"/>
            <ac:spMk id="4" creationId="{9A149672-86C6-4C8D-8716-36DBD04DA09C}"/>
          </ac:spMkLst>
        </pc:spChg>
        <pc:spChg chg="add del mod">
          <ac:chgData name="Aravind raj" userId="007abc9a06339ca6" providerId="LiveId" clId="{7A4CA3F7-8A3F-4720-B73B-972517EF16C5}" dt="2023-12-09T03:58:55.032" v="1146" actId="478"/>
          <ac:spMkLst>
            <pc:docMk/>
            <pc:sldMk cId="3350621531" sldId="265"/>
            <ac:spMk id="6" creationId="{EF9FAE8B-0863-407D-9C5B-A095AD669764}"/>
          </ac:spMkLst>
        </pc:spChg>
        <pc:spChg chg="del">
          <ac:chgData name="Aravind raj" userId="007abc9a06339ca6" providerId="LiveId" clId="{7A4CA3F7-8A3F-4720-B73B-972517EF16C5}" dt="2023-12-09T03:57:15.775" v="1136" actId="478"/>
          <ac:spMkLst>
            <pc:docMk/>
            <pc:sldMk cId="3350621531" sldId="265"/>
            <ac:spMk id="10" creationId="{055F820C-ECD0-42AA-A8D7-882E3191C85B}"/>
          </ac:spMkLst>
        </pc:spChg>
        <pc:picChg chg="add mod">
          <ac:chgData name="Aravind raj" userId="007abc9a06339ca6" providerId="LiveId" clId="{7A4CA3F7-8A3F-4720-B73B-972517EF16C5}" dt="2023-12-09T03:59:01.832" v="1150" actId="1076"/>
          <ac:picMkLst>
            <pc:docMk/>
            <pc:sldMk cId="3350621531" sldId="265"/>
            <ac:picMk id="7" creationId="{9AC452AE-FED4-4387-8BE7-D9232B51BDF4}"/>
          </ac:picMkLst>
        </pc:picChg>
        <pc:picChg chg="del">
          <ac:chgData name="Aravind raj" userId="007abc9a06339ca6" providerId="LiveId" clId="{7A4CA3F7-8A3F-4720-B73B-972517EF16C5}" dt="2023-12-09T03:57:19.373" v="1138" actId="478"/>
          <ac:picMkLst>
            <pc:docMk/>
            <pc:sldMk cId="3350621531" sldId="265"/>
            <ac:picMk id="2050" creationId="{2A950750-C11F-445C-B817-CDC210C58CB9}"/>
          </ac:picMkLst>
        </pc:picChg>
      </pc:sldChg>
      <pc:sldMasterChg chg="addSldLayout">
        <pc:chgData name="Aravind raj" userId="007abc9a06339ca6" providerId="LiveId" clId="{7A4CA3F7-8A3F-4720-B73B-972517EF16C5}" dt="2023-12-07T01:23:02.441" v="0" actId="680"/>
        <pc:sldMasterMkLst>
          <pc:docMk/>
          <pc:sldMasterMk cId="1263239111" sldId="2147483648"/>
        </pc:sldMasterMkLst>
        <pc:sldLayoutChg chg="add">
          <pc:chgData name="Aravind raj" userId="007abc9a06339ca6" providerId="LiveId" clId="{7A4CA3F7-8A3F-4720-B73B-972517EF16C5}" dt="2023-12-07T01:23:02.441" v="0" actId="680"/>
          <pc:sldLayoutMkLst>
            <pc:docMk/>
            <pc:sldMasterMk cId="1263239111" sldId="2147483648"/>
            <pc:sldLayoutMk cId="1340235080" sldId="2147483649"/>
          </pc:sldLayoutMkLst>
        </pc:sldLayoutChg>
      </pc:sldMasterChg>
    </pc:docChg>
  </pc:docChgLst>
  <pc:docChgLst>
    <pc:chgData name="Aravind raj" userId="007abc9a06339ca6" providerId="LiveId" clId="{C8DDDB1B-4DCC-4DCF-B736-188D358DB1FF}"/>
    <pc:docChg chg="undo custSel modSld">
      <pc:chgData name="Aravind raj" userId="007abc9a06339ca6" providerId="LiveId" clId="{C8DDDB1B-4DCC-4DCF-B736-188D358DB1FF}" dt="2023-12-27T23:59:24.792" v="167" actId="478"/>
      <pc:docMkLst>
        <pc:docMk/>
      </pc:docMkLst>
      <pc:sldChg chg="addSp delSp modSp mod">
        <pc:chgData name="Aravind raj" userId="007abc9a06339ca6" providerId="LiveId" clId="{C8DDDB1B-4DCC-4DCF-B736-188D358DB1FF}" dt="2023-12-21T00:52:21.664" v="97"/>
        <pc:sldMkLst>
          <pc:docMk/>
          <pc:sldMk cId="1926332279" sldId="256"/>
        </pc:sldMkLst>
        <pc:spChg chg="add del mod">
          <ac:chgData name="Aravind raj" userId="007abc9a06339ca6" providerId="LiveId" clId="{C8DDDB1B-4DCC-4DCF-B736-188D358DB1FF}" dt="2023-12-21T00:45:56.230" v="49" actId="21"/>
          <ac:spMkLst>
            <pc:docMk/>
            <pc:sldMk cId="1926332279" sldId="256"/>
            <ac:spMk id="3" creationId="{4D1C9537-2C38-4BF9-AE81-BA05C0995992}"/>
          </ac:spMkLst>
        </pc:spChg>
        <pc:spChg chg="add del mod">
          <ac:chgData name="Aravind raj" userId="007abc9a06339ca6" providerId="LiveId" clId="{C8DDDB1B-4DCC-4DCF-B736-188D358DB1FF}" dt="2023-12-21T00:47:29.709" v="72" actId="478"/>
          <ac:spMkLst>
            <pc:docMk/>
            <pc:sldMk cId="1926332279" sldId="256"/>
            <ac:spMk id="21" creationId="{6FD93A55-511C-4FEB-AE2A-2A1667C3EF06}"/>
          </ac:spMkLst>
        </pc:spChg>
        <pc:picChg chg="add del mod">
          <ac:chgData name="Aravind raj" userId="007abc9a06339ca6" providerId="LiveId" clId="{C8DDDB1B-4DCC-4DCF-B736-188D358DB1FF}" dt="2023-12-21T00:41:30.990" v="28" actId="478"/>
          <ac:picMkLst>
            <pc:docMk/>
            <pc:sldMk cId="1926332279" sldId="256"/>
            <ac:picMk id="7" creationId="{D9DC2DF2-32F8-4AB1-88BE-07A1073C06DC}"/>
          </ac:picMkLst>
        </pc:picChg>
        <pc:picChg chg="add del">
          <ac:chgData name="Aravind raj" userId="007abc9a06339ca6" providerId="LiveId" clId="{C8DDDB1B-4DCC-4DCF-B736-188D358DB1FF}" dt="2023-12-21T00:42:49.080" v="39" actId="21"/>
          <ac:picMkLst>
            <pc:docMk/>
            <pc:sldMk cId="1926332279" sldId="256"/>
            <ac:picMk id="9" creationId="{4AC6AFD6-F4EC-43B9-B23A-6E0277D92422}"/>
          </ac:picMkLst>
        </pc:picChg>
        <pc:picChg chg="del">
          <ac:chgData name="Aravind raj" userId="007abc9a06339ca6" providerId="LiveId" clId="{C8DDDB1B-4DCC-4DCF-B736-188D358DB1FF}" dt="2023-12-21T00:41:13.956" v="22" actId="478"/>
          <ac:picMkLst>
            <pc:docMk/>
            <pc:sldMk cId="1926332279" sldId="256"/>
            <ac:picMk id="11" creationId="{ED549AA8-70FB-444D-A722-65E6CA646B7E}"/>
          </ac:picMkLst>
        </pc:picChg>
        <pc:picChg chg="del">
          <ac:chgData name="Aravind raj" userId="007abc9a06339ca6" providerId="LiveId" clId="{C8DDDB1B-4DCC-4DCF-B736-188D358DB1FF}" dt="2023-12-21T00:52:21.252" v="96" actId="478"/>
          <ac:picMkLst>
            <pc:docMk/>
            <pc:sldMk cId="1926332279" sldId="256"/>
            <ac:picMk id="14" creationId="{F8795216-670D-4C00-A537-9D08EDAB7C81}"/>
          </ac:picMkLst>
        </pc:picChg>
        <pc:picChg chg="add del mod">
          <ac:chgData name="Aravind raj" userId="007abc9a06339ca6" providerId="LiveId" clId="{C8DDDB1B-4DCC-4DCF-B736-188D358DB1FF}" dt="2023-12-21T00:47:29.709" v="72" actId="478"/>
          <ac:picMkLst>
            <pc:docMk/>
            <pc:sldMk cId="1926332279" sldId="256"/>
            <ac:picMk id="16" creationId="{81DB3405-AE08-4CFE-954E-916F008A5561}"/>
          </ac:picMkLst>
        </pc:picChg>
        <pc:picChg chg="add del mod">
          <ac:chgData name="Aravind raj" userId="007abc9a06339ca6" providerId="LiveId" clId="{C8DDDB1B-4DCC-4DCF-B736-188D358DB1FF}" dt="2023-12-21T00:43:43.158" v="42" actId="478"/>
          <ac:picMkLst>
            <pc:docMk/>
            <pc:sldMk cId="1926332279" sldId="256"/>
            <ac:picMk id="17" creationId="{619EC225-FE39-4735-B8DE-B2B9CFD2D6E3}"/>
          </ac:picMkLst>
        </pc:picChg>
        <pc:picChg chg="add del mod">
          <ac:chgData name="Aravind raj" userId="007abc9a06339ca6" providerId="LiveId" clId="{C8DDDB1B-4DCC-4DCF-B736-188D358DB1FF}" dt="2023-12-21T00:43:48.559" v="44"/>
          <ac:picMkLst>
            <pc:docMk/>
            <pc:sldMk cId="1926332279" sldId="256"/>
            <ac:picMk id="18" creationId="{750E4D29-ABF0-4759-BFDB-97B1E2993FD3}"/>
          </ac:picMkLst>
        </pc:picChg>
        <pc:picChg chg="add mod">
          <ac:chgData name="Aravind raj" userId="007abc9a06339ca6" providerId="LiveId" clId="{C8DDDB1B-4DCC-4DCF-B736-188D358DB1FF}" dt="2023-12-21T00:47:35.297" v="74" actId="14100"/>
          <ac:picMkLst>
            <pc:docMk/>
            <pc:sldMk cId="1926332279" sldId="256"/>
            <ac:picMk id="20" creationId="{0D190400-ABF3-45B9-A111-AC32C5A6847C}"/>
          </ac:picMkLst>
        </pc:picChg>
        <pc:picChg chg="add mod">
          <ac:chgData name="Aravind raj" userId="007abc9a06339ca6" providerId="LiveId" clId="{C8DDDB1B-4DCC-4DCF-B736-188D358DB1FF}" dt="2023-12-21T00:52:21.664" v="97"/>
          <ac:picMkLst>
            <pc:docMk/>
            <pc:sldMk cId="1926332279" sldId="256"/>
            <ac:picMk id="24" creationId="{8ABE52EF-344D-41A3-B47A-381B645E0BEE}"/>
          </ac:picMkLst>
        </pc:picChg>
      </pc:sldChg>
      <pc:sldChg chg="addSp delSp modSp">
        <pc:chgData name="Aravind raj" userId="007abc9a06339ca6" providerId="LiveId" clId="{C8DDDB1B-4DCC-4DCF-B736-188D358DB1FF}" dt="2023-12-21T01:23:01.611" v="121"/>
        <pc:sldMkLst>
          <pc:docMk/>
          <pc:sldMk cId="3789006655" sldId="257"/>
        </pc:sldMkLst>
        <pc:picChg chg="add mod">
          <ac:chgData name="Aravind raj" userId="007abc9a06339ca6" providerId="LiveId" clId="{C8DDDB1B-4DCC-4DCF-B736-188D358DB1FF}" dt="2023-12-21T01:22:35.581" v="103"/>
          <ac:picMkLst>
            <pc:docMk/>
            <pc:sldMk cId="3789006655" sldId="257"/>
            <ac:picMk id="13" creationId="{C0C1D783-FC95-4A04-8F1B-A9BAF1EEB0EE}"/>
          </ac:picMkLst>
        </pc:picChg>
        <pc:picChg chg="del">
          <ac:chgData name="Aravind raj" userId="007abc9a06339ca6" providerId="LiveId" clId="{C8DDDB1B-4DCC-4DCF-B736-188D358DB1FF}" dt="2023-12-21T01:23:01.312" v="120" actId="478"/>
          <ac:picMkLst>
            <pc:docMk/>
            <pc:sldMk cId="3789006655" sldId="257"/>
            <ac:picMk id="14" creationId="{B795DE0F-9834-4518-8CD6-BF2D982BE5CD}"/>
          </ac:picMkLst>
        </pc:picChg>
        <pc:picChg chg="add mod">
          <ac:chgData name="Aravind raj" userId="007abc9a06339ca6" providerId="LiveId" clId="{C8DDDB1B-4DCC-4DCF-B736-188D358DB1FF}" dt="2023-12-21T01:23:01.611" v="121"/>
          <ac:picMkLst>
            <pc:docMk/>
            <pc:sldMk cId="3789006655" sldId="257"/>
            <ac:picMk id="15" creationId="{286AD539-C4CB-4DAB-A413-DDDD4BF9DE38}"/>
          </ac:picMkLst>
        </pc:picChg>
        <pc:picChg chg="del">
          <ac:chgData name="Aravind raj" userId="007abc9a06339ca6" providerId="LiveId" clId="{C8DDDB1B-4DCC-4DCF-B736-188D358DB1FF}" dt="2023-12-21T01:22:35.299" v="102" actId="478"/>
          <ac:picMkLst>
            <pc:docMk/>
            <pc:sldMk cId="3789006655" sldId="257"/>
            <ac:picMk id="1032" creationId="{73F1A821-FC9F-4A1F-A0BE-1D98AB117A67}"/>
          </ac:picMkLst>
        </pc:picChg>
      </pc:sldChg>
      <pc:sldChg chg="addSp delSp modSp mod">
        <pc:chgData name="Aravind raj" userId="007abc9a06339ca6" providerId="LiveId" clId="{C8DDDB1B-4DCC-4DCF-B736-188D358DB1FF}" dt="2023-12-21T01:22:28.618" v="99"/>
        <pc:sldMkLst>
          <pc:docMk/>
          <pc:sldMk cId="1637504101" sldId="258"/>
        </pc:sldMkLst>
        <pc:picChg chg="add mod">
          <ac:chgData name="Aravind raj" userId="007abc9a06339ca6" providerId="LiveId" clId="{C8DDDB1B-4DCC-4DCF-B736-188D358DB1FF}" dt="2023-12-21T00:52:09.643" v="95" actId="1076"/>
          <ac:picMkLst>
            <pc:docMk/>
            <pc:sldMk cId="1637504101" sldId="258"/>
            <ac:picMk id="3" creationId="{53A3DA53-A81F-468F-B82F-112A43739BF0}"/>
          </ac:picMkLst>
        </pc:picChg>
        <pc:picChg chg="del mod">
          <ac:chgData name="Aravind raj" userId="007abc9a06339ca6" providerId="LiveId" clId="{C8DDDB1B-4DCC-4DCF-B736-188D358DB1FF}" dt="2023-12-21T00:52:01.703" v="91" actId="478"/>
          <ac:picMkLst>
            <pc:docMk/>
            <pc:sldMk cId="1637504101" sldId="258"/>
            <ac:picMk id="13" creationId="{905D616B-1AF1-43E1-B560-685A67BD6896}"/>
          </ac:picMkLst>
        </pc:picChg>
        <pc:picChg chg="add del mod">
          <ac:chgData name="Aravind raj" userId="007abc9a06339ca6" providerId="LiveId" clId="{C8DDDB1B-4DCC-4DCF-B736-188D358DB1FF}" dt="2023-12-21T00:52:01.703" v="91" actId="478"/>
          <ac:picMkLst>
            <pc:docMk/>
            <pc:sldMk cId="1637504101" sldId="258"/>
            <ac:picMk id="14" creationId="{9E7B78C3-BC99-4195-BC18-CD3F5D1BFFD3}"/>
          </ac:picMkLst>
        </pc:picChg>
        <pc:picChg chg="add mod">
          <ac:chgData name="Aravind raj" userId="007abc9a06339ca6" providerId="LiveId" clId="{C8DDDB1B-4DCC-4DCF-B736-188D358DB1FF}" dt="2023-12-21T01:22:28.618" v="99"/>
          <ac:picMkLst>
            <pc:docMk/>
            <pc:sldMk cId="1637504101" sldId="258"/>
            <ac:picMk id="15" creationId="{F5D741FE-80DE-4C14-85A6-CBD2336112DC}"/>
          </ac:picMkLst>
        </pc:picChg>
        <pc:picChg chg="del">
          <ac:chgData name="Aravind raj" userId="007abc9a06339ca6" providerId="LiveId" clId="{C8DDDB1B-4DCC-4DCF-B736-188D358DB1FF}" dt="2023-12-21T01:22:28.265" v="98" actId="478"/>
          <ac:picMkLst>
            <pc:docMk/>
            <pc:sldMk cId="1637504101" sldId="258"/>
            <ac:picMk id="1032" creationId="{73F1A821-FC9F-4A1F-A0BE-1D98AB117A67}"/>
          </ac:picMkLst>
        </pc:picChg>
      </pc:sldChg>
      <pc:sldChg chg="addSp delSp modSp">
        <pc:chgData name="Aravind raj" userId="007abc9a06339ca6" providerId="LiveId" clId="{C8DDDB1B-4DCC-4DCF-B736-188D358DB1FF}" dt="2023-12-21T01:23:04.835" v="123"/>
        <pc:sldMkLst>
          <pc:docMk/>
          <pc:sldMk cId="863722885" sldId="259"/>
        </pc:sldMkLst>
        <pc:picChg chg="del">
          <ac:chgData name="Aravind raj" userId="007abc9a06339ca6" providerId="LiveId" clId="{C8DDDB1B-4DCC-4DCF-B736-188D358DB1FF}" dt="2023-12-21T01:23:03.437" v="122" actId="478"/>
          <ac:picMkLst>
            <pc:docMk/>
            <pc:sldMk cId="863722885" sldId="259"/>
            <ac:picMk id="13" creationId="{1060B964-12C5-47D2-8D70-BE0B0748786F}"/>
          </ac:picMkLst>
        </pc:picChg>
        <pc:picChg chg="add mod">
          <ac:chgData name="Aravind raj" userId="007abc9a06339ca6" providerId="LiveId" clId="{C8DDDB1B-4DCC-4DCF-B736-188D358DB1FF}" dt="2023-12-21T01:22:37.830" v="105"/>
          <ac:picMkLst>
            <pc:docMk/>
            <pc:sldMk cId="863722885" sldId="259"/>
            <ac:picMk id="14" creationId="{09F31BDA-BFC5-45CC-9F62-3840301FECE4}"/>
          </ac:picMkLst>
        </pc:picChg>
        <pc:picChg chg="add mod">
          <ac:chgData name="Aravind raj" userId="007abc9a06339ca6" providerId="LiveId" clId="{C8DDDB1B-4DCC-4DCF-B736-188D358DB1FF}" dt="2023-12-21T01:23:04.835" v="123"/>
          <ac:picMkLst>
            <pc:docMk/>
            <pc:sldMk cId="863722885" sldId="259"/>
            <ac:picMk id="15" creationId="{16F391E0-AAE4-4A22-BD58-5F04D3ACC94B}"/>
          </ac:picMkLst>
        </pc:picChg>
        <pc:picChg chg="del">
          <ac:chgData name="Aravind raj" userId="007abc9a06339ca6" providerId="LiveId" clId="{C8DDDB1B-4DCC-4DCF-B736-188D358DB1FF}" dt="2023-12-21T01:22:37.501" v="104" actId="478"/>
          <ac:picMkLst>
            <pc:docMk/>
            <pc:sldMk cId="863722885" sldId="259"/>
            <ac:picMk id="1032" creationId="{73F1A821-FC9F-4A1F-A0BE-1D98AB117A67}"/>
          </ac:picMkLst>
        </pc:picChg>
      </pc:sldChg>
      <pc:sldChg chg="addSp delSp modSp">
        <pc:chgData name="Aravind raj" userId="007abc9a06339ca6" providerId="LiveId" clId="{C8DDDB1B-4DCC-4DCF-B736-188D358DB1FF}" dt="2023-12-21T01:23:06.878" v="125"/>
        <pc:sldMkLst>
          <pc:docMk/>
          <pc:sldMk cId="3225263508" sldId="260"/>
        </pc:sldMkLst>
        <pc:picChg chg="del">
          <ac:chgData name="Aravind raj" userId="007abc9a06339ca6" providerId="LiveId" clId="{C8DDDB1B-4DCC-4DCF-B736-188D358DB1FF}" dt="2023-12-21T01:23:06.611" v="124" actId="478"/>
          <ac:picMkLst>
            <pc:docMk/>
            <pc:sldMk cId="3225263508" sldId="260"/>
            <ac:picMk id="13" creationId="{E7E682AF-C428-4013-BA3F-8EE3E49A3EAD}"/>
          </ac:picMkLst>
        </pc:picChg>
        <pc:picChg chg="add mod">
          <ac:chgData name="Aravind raj" userId="007abc9a06339ca6" providerId="LiveId" clId="{C8DDDB1B-4DCC-4DCF-B736-188D358DB1FF}" dt="2023-12-21T01:22:40.305" v="107"/>
          <ac:picMkLst>
            <pc:docMk/>
            <pc:sldMk cId="3225263508" sldId="260"/>
            <ac:picMk id="14" creationId="{79F6BF7F-87B3-4FA4-9E01-5E686B632303}"/>
          </ac:picMkLst>
        </pc:picChg>
        <pc:picChg chg="add mod">
          <ac:chgData name="Aravind raj" userId="007abc9a06339ca6" providerId="LiveId" clId="{C8DDDB1B-4DCC-4DCF-B736-188D358DB1FF}" dt="2023-12-21T01:23:06.878" v="125"/>
          <ac:picMkLst>
            <pc:docMk/>
            <pc:sldMk cId="3225263508" sldId="260"/>
            <ac:picMk id="15" creationId="{F3F505B1-308A-4A98-ADD6-7834CEE070B5}"/>
          </ac:picMkLst>
        </pc:picChg>
        <pc:picChg chg="del">
          <ac:chgData name="Aravind raj" userId="007abc9a06339ca6" providerId="LiveId" clId="{C8DDDB1B-4DCC-4DCF-B736-188D358DB1FF}" dt="2023-12-21T01:22:39.928" v="106" actId="478"/>
          <ac:picMkLst>
            <pc:docMk/>
            <pc:sldMk cId="3225263508" sldId="260"/>
            <ac:picMk id="1032" creationId="{73F1A821-FC9F-4A1F-A0BE-1D98AB117A67}"/>
          </ac:picMkLst>
        </pc:picChg>
      </pc:sldChg>
      <pc:sldChg chg="addSp delSp modSp">
        <pc:chgData name="Aravind raj" userId="007abc9a06339ca6" providerId="LiveId" clId="{C8DDDB1B-4DCC-4DCF-B736-188D358DB1FF}" dt="2023-12-21T01:23:08.971" v="127"/>
        <pc:sldMkLst>
          <pc:docMk/>
          <pc:sldMk cId="2478519321" sldId="261"/>
        </pc:sldMkLst>
        <pc:picChg chg="del">
          <ac:chgData name="Aravind raj" userId="007abc9a06339ca6" providerId="LiveId" clId="{C8DDDB1B-4DCC-4DCF-B736-188D358DB1FF}" dt="2023-12-21T01:23:08.703" v="126" actId="478"/>
          <ac:picMkLst>
            <pc:docMk/>
            <pc:sldMk cId="2478519321" sldId="261"/>
            <ac:picMk id="13" creationId="{E147EC1A-88BB-4B69-9A5F-E4C8E185F865}"/>
          </ac:picMkLst>
        </pc:picChg>
        <pc:picChg chg="add mod">
          <ac:chgData name="Aravind raj" userId="007abc9a06339ca6" providerId="LiveId" clId="{C8DDDB1B-4DCC-4DCF-B736-188D358DB1FF}" dt="2023-12-21T01:22:42.350" v="109"/>
          <ac:picMkLst>
            <pc:docMk/>
            <pc:sldMk cId="2478519321" sldId="261"/>
            <ac:picMk id="14" creationId="{81ABFB2B-2E13-42B7-8BE1-015CF9882ED6}"/>
          </ac:picMkLst>
        </pc:picChg>
        <pc:picChg chg="add mod">
          <ac:chgData name="Aravind raj" userId="007abc9a06339ca6" providerId="LiveId" clId="{C8DDDB1B-4DCC-4DCF-B736-188D358DB1FF}" dt="2023-12-21T01:23:08.971" v="127"/>
          <ac:picMkLst>
            <pc:docMk/>
            <pc:sldMk cId="2478519321" sldId="261"/>
            <ac:picMk id="15" creationId="{3868E6C3-8CA4-486A-AB94-56D49C25EF87}"/>
          </ac:picMkLst>
        </pc:picChg>
        <pc:picChg chg="del">
          <ac:chgData name="Aravind raj" userId="007abc9a06339ca6" providerId="LiveId" clId="{C8DDDB1B-4DCC-4DCF-B736-188D358DB1FF}" dt="2023-12-21T01:22:42.050" v="108" actId="478"/>
          <ac:picMkLst>
            <pc:docMk/>
            <pc:sldMk cId="2478519321" sldId="261"/>
            <ac:picMk id="1032" creationId="{73F1A821-FC9F-4A1F-A0BE-1D98AB117A67}"/>
          </ac:picMkLst>
        </pc:picChg>
      </pc:sldChg>
      <pc:sldChg chg="addSp delSp modSp mod">
        <pc:chgData name="Aravind raj" userId="007abc9a06339ca6" providerId="LiveId" clId="{C8DDDB1B-4DCC-4DCF-B736-188D358DB1FF}" dt="2023-12-21T07:48:21.684" v="166" actId="20577"/>
        <pc:sldMkLst>
          <pc:docMk/>
          <pc:sldMk cId="1275296241" sldId="262"/>
        </pc:sldMkLst>
        <pc:spChg chg="mod">
          <ac:chgData name="Aravind raj" userId="007abc9a06339ca6" providerId="LiveId" clId="{C8DDDB1B-4DCC-4DCF-B736-188D358DB1FF}" dt="2023-12-21T07:48:21.684" v="166" actId="20577"/>
          <ac:spMkLst>
            <pc:docMk/>
            <pc:sldMk cId="1275296241" sldId="262"/>
            <ac:spMk id="10" creationId="{4EEB8A66-CCC1-4DEC-89B9-31B2131DA24E}"/>
          </ac:spMkLst>
        </pc:spChg>
        <pc:picChg chg="del">
          <ac:chgData name="Aravind raj" userId="007abc9a06339ca6" providerId="LiveId" clId="{C8DDDB1B-4DCC-4DCF-B736-188D358DB1FF}" dt="2023-12-21T01:23:16.020" v="132" actId="478"/>
          <ac:picMkLst>
            <pc:docMk/>
            <pc:sldMk cId="1275296241" sldId="262"/>
            <ac:picMk id="13" creationId="{FC544EE6-2EED-43D0-95DA-7BE18E0C3485}"/>
          </ac:picMkLst>
        </pc:picChg>
        <pc:picChg chg="add mod">
          <ac:chgData name="Aravind raj" userId="007abc9a06339ca6" providerId="LiveId" clId="{C8DDDB1B-4DCC-4DCF-B736-188D358DB1FF}" dt="2023-12-21T01:22:48.922" v="115"/>
          <ac:picMkLst>
            <pc:docMk/>
            <pc:sldMk cId="1275296241" sldId="262"/>
            <ac:picMk id="14" creationId="{076F4F6C-D9D2-4B51-9BE2-020E96E6165D}"/>
          </ac:picMkLst>
        </pc:picChg>
        <pc:picChg chg="add mod">
          <ac:chgData name="Aravind raj" userId="007abc9a06339ca6" providerId="LiveId" clId="{C8DDDB1B-4DCC-4DCF-B736-188D358DB1FF}" dt="2023-12-21T01:23:16.317" v="133"/>
          <ac:picMkLst>
            <pc:docMk/>
            <pc:sldMk cId="1275296241" sldId="262"/>
            <ac:picMk id="15" creationId="{90331B68-5A87-4CC7-97CE-20F41AECFEBB}"/>
          </ac:picMkLst>
        </pc:picChg>
        <pc:picChg chg="del">
          <ac:chgData name="Aravind raj" userId="007abc9a06339ca6" providerId="LiveId" clId="{C8DDDB1B-4DCC-4DCF-B736-188D358DB1FF}" dt="2023-12-21T01:22:48.654" v="114" actId="478"/>
          <ac:picMkLst>
            <pc:docMk/>
            <pc:sldMk cId="1275296241" sldId="262"/>
            <ac:picMk id="1032" creationId="{73F1A821-FC9F-4A1F-A0BE-1D98AB117A67}"/>
          </ac:picMkLst>
        </pc:picChg>
      </pc:sldChg>
      <pc:sldChg chg="addSp delSp modSp">
        <pc:chgData name="Aravind raj" userId="007abc9a06339ca6" providerId="LiveId" clId="{C8DDDB1B-4DCC-4DCF-B736-188D358DB1FF}" dt="2023-12-21T01:22:59.598" v="119"/>
        <pc:sldMkLst>
          <pc:docMk/>
          <pc:sldMk cId="3604614056" sldId="263"/>
        </pc:sldMkLst>
        <pc:picChg chg="add mod">
          <ac:chgData name="Aravind raj" userId="007abc9a06339ca6" providerId="LiveId" clId="{C8DDDB1B-4DCC-4DCF-B736-188D358DB1FF}" dt="2023-12-21T01:22:33.005" v="101"/>
          <ac:picMkLst>
            <pc:docMk/>
            <pc:sldMk cId="3604614056" sldId="263"/>
            <ac:picMk id="13" creationId="{28D5B685-57F2-4E96-A308-647FEEC794AA}"/>
          </ac:picMkLst>
        </pc:picChg>
        <pc:picChg chg="add mod">
          <ac:chgData name="Aravind raj" userId="007abc9a06339ca6" providerId="LiveId" clId="{C8DDDB1B-4DCC-4DCF-B736-188D358DB1FF}" dt="2023-12-21T01:22:59.598" v="119"/>
          <ac:picMkLst>
            <pc:docMk/>
            <pc:sldMk cId="3604614056" sldId="263"/>
            <ac:picMk id="14" creationId="{9ED66F6C-3C63-4B7D-B519-F01593388869}"/>
          </ac:picMkLst>
        </pc:picChg>
        <pc:picChg chg="del">
          <ac:chgData name="Aravind raj" userId="007abc9a06339ca6" providerId="LiveId" clId="{C8DDDB1B-4DCC-4DCF-B736-188D358DB1FF}" dt="2023-12-21T01:22:59.300" v="118" actId="478"/>
          <ac:picMkLst>
            <pc:docMk/>
            <pc:sldMk cId="3604614056" sldId="263"/>
            <ac:picMk id="1026" creationId="{0DF1AF39-87A5-4036-8885-8FAB812E8EAF}"/>
          </ac:picMkLst>
        </pc:picChg>
        <pc:picChg chg="del">
          <ac:chgData name="Aravind raj" userId="007abc9a06339ca6" providerId="LiveId" clId="{C8DDDB1B-4DCC-4DCF-B736-188D358DB1FF}" dt="2023-12-21T01:22:32.186" v="100" actId="478"/>
          <ac:picMkLst>
            <pc:docMk/>
            <pc:sldMk cId="3604614056" sldId="263"/>
            <ac:picMk id="1032" creationId="{73F1A821-FC9F-4A1F-A0BE-1D98AB117A67}"/>
          </ac:picMkLst>
        </pc:picChg>
      </pc:sldChg>
      <pc:sldChg chg="addSp delSp modSp">
        <pc:chgData name="Aravind raj" userId="007abc9a06339ca6" providerId="LiveId" clId="{C8DDDB1B-4DCC-4DCF-B736-188D358DB1FF}" dt="2023-12-21T01:23:13.952" v="131"/>
        <pc:sldMkLst>
          <pc:docMk/>
          <pc:sldMk cId="556811135" sldId="264"/>
        </pc:sldMkLst>
        <pc:picChg chg="del">
          <ac:chgData name="Aravind raj" userId="007abc9a06339ca6" providerId="LiveId" clId="{C8DDDB1B-4DCC-4DCF-B736-188D358DB1FF}" dt="2023-12-21T01:23:13.633" v="130" actId="478"/>
          <ac:picMkLst>
            <pc:docMk/>
            <pc:sldMk cId="556811135" sldId="264"/>
            <ac:picMk id="13" creationId="{FC544EE6-2EED-43D0-95DA-7BE18E0C3485}"/>
          </ac:picMkLst>
        </pc:picChg>
        <pc:picChg chg="add mod">
          <ac:chgData name="Aravind raj" userId="007abc9a06339ca6" providerId="LiveId" clId="{C8DDDB1B-4DCC-4DCF-B736-188D358DB1FF}" dt="2023-12-21T01:22:46.546" v="113"/>
          <ac:picMkLst>
            <pc:docMk/>
            <pc:sldMk cId="556811135" sldId="264"/>
            <ac:picMk id="14" creationId="{8FF1558D-BC8E-4FFF-A3BD-EF0D58388BEB}"/>
          </ac:picMkLst>
        </pc:picChg>
        <pc:picChg chg="add mod">
          <ac:chgData name="Aravind raj" userId="007abc9a06339ca6" providerId="LiveId" clId="{C8DDDB1B-4DCC-4DCF-B736-188D358DB1FF}" dt="2023-12-21T01:23:13.952" v="131"/>
          <ac:picMkLst>
            <pc:docMk/>
            <pc:sldMk cId="556811135" sldId="264"/>
            <ac:picMk id="15" creationId="{AA2EF970-EBFA-4445-8FEA-BDE4BD6E63BD}"/>
          </ac:picMkLst>
        </pc:picChg>
        <pc:picChg chg="del">
          <ac:chgData name="Aravind raj" userId="007abc9a06339ca6" providerId="LiveId" clId="{C8DDDB1B-4DCC-4DCF-B736-188D358DB1FF}" dt="2023-12-21T01:22:46.216" v="112" actId="478"/>
          <ac:picMkLst>
            <pc:docMk/>
            <pc:sldMk cId="556811135" sldId="264"/>
            <ac:picMk id="1032" creationId="{73F1A821-FC9F-4A1F-A0BE-1D98AB117A67}"/>
          </ac:picMkLst>
        </pc:picChg>
      </pc:sldChg>
      <pc:sldChg chg="addSp delSp modSp mod">
        <pc:chgData name="Aravind raj" userId="007abc9a06339ca6" providerId="LiveId" clId="{C8DDDB1B-4DCC-4DCF-B736-188D358DB1FF}" dt="2023-12-27T23:59:24.792" v="167" actId="478"/>
        <pc:sldMkLst>
          <pc:docMk/>
          <pc:sldMk cId="3350621531" sldId="265"/>
        </pc:sldMkLst>
        <pc:spChg chg="add mod">
          <ac:chgData name="Aravind raj" userId="007abc9a06339ca6" providerId="LiveId" clId="{C8DDDB1B-4DCC-4DCF-B736-188D358DB1FF}" dt="2023-12-21T03:13:45.148" v="165" actId="1076"/>
          <ac:spMkLst>
            <pc:docMk/>
            <pc:sldMk cId="3350621531" sldId="265"/>
            <ac:spMk id="3" creationId="{036DC0E2-14BE-4A1F-B2DF-96A8B9F12C61}"/>
          </ac:spMkLst>
        </pc:spChg>
        <pc:spChg chg="del">
          <ac:chgData name="Aravind raj" userId="007abc9a06339ca6" providerId="LiveId" clId="{C8DDDB1B-4DCC-4DCF-B736-188D358DB1FF}" dt="2023-12-27T23:59:24.792" v="167" actId="478"/>
          <ac:spMkLst>
            <pc:docMk/>
            <pc:sldMk cId="3350621531" sldId="265"/>
            <ac:spMk id="13" creationId="{017876F1-76A2-41A5-B72F-3163D0BB8AFD}"/>
          </ac:spMkLst>
        </pc:spChg>
        <pc:picChg chg="del">
          <ac:chgData name="Aravind raj" userId="007abc9a06339ca6" providerId="LiveId" clId="{C8DDDB1B-4DCC-4DCF-B736-188D358DB1FF}" dt="2023-12-21T03:13:21.003" v="136" actId="478"/>
          <ac:picMkLst>
            <pc:docMk/>
            <pc:sldMk cId="3350621531" sldId="265"/>
            <ac:picMk id="7" creationId="{9AC452AE-FED4-4387-8BE7-D9232B51BDF4}"/>
          </ac:picMkLst>
        </pc:picChg>
        <pc:picChg chg="del">
          <ac:chgData name="Aravind raj" userId="007abc9a06339ca6" providerId="LiveId" clId="{C8DDDB1B-4DCC-4DCF-B736-188D358DB1FF}" dt="2023-12-21T01:22:51.805" v="116" actId="478"/>
          <ac:picMkLst>
            <pc:docMk/>
            <pc:sldMk cId="3350621531" sldId="265"/>
            <ac:picMk id="11" creationId="{ED549AA8-70FB-444D-A722-65E6CA646B7E}"/>
          </ac:picMkLst>
        </pc:picChg>
        <pc:picChg chg="del">
          <ac:chgData name="Aravind raj" userId="007abc9a06339ca6" providerId="LiveId" clId="{C8DDDB1B-4DCC-4DCF-B736-188D358DB1FF}" dt="2023-12-21T01:23:19.544" v="134" actId="478"/>
          <ac:picMkLst>
            <pc:docMk/>
            <pc:sldMk cId="3350621531" sldId="265"/>
            <ac:picMk id="14" creationId="{F8795216-670D-4C00-A537-9D08EDAB7C81}"/>
          </ac:picMkLst>
        </pc:picChg>
        <pc:picChg chg="add mod">
          <ac:chgData name="Aravind raj" userId="007abc9a06339ca6" providerId="LiveId" clId="{C8DDDB1B-4DCC-4DCF-B736-188D358DB1FF}" dt="2023-12-21T01:22:52.115" v="117"/>
          <ac:picMkLst>
            <pc:docMk/>
            <pc:sldMk cId="3350621531" sldId="265"/>
            <ac:picMk id="15" creationId="{684EEB08-654D-4BAB-AB6E-1A8A98ADCD1C}"/>
          </ac:picMkLst>
        </pc:picChg>
        <pc:picChg chg="add mod">
          <ac:chgData name="Aravind raj" userId="007abc9a06339ca6" providerId="LiveId" clId="{C8DDDB1B-4DCC-4DCF-B736-188D358DB1FF}" dt="2023-12-21T01:23:19.812" v="135"/>
          <ac:picMkLst>
            <pc:docMk/>
            <pc:sldMk cId="3350621531" sldId="265"/>
            <ac:picMk id="16" creationId="{FC1C0277-879C-4D25-BBA7-3662B9A46009}"/>
          </ac:picMkLst>
        </pc:picChg>
      </pc:sldChg>
      <pc:sldChg chg="addSp delSp modSp">
        <pc:chgData name="Aravind raj" userId="007abc9a06339ca6" providerId="LiveId" clId="{C8DDDB1B-4DCC-4DCF-B736-188D358DB1FF}" dt="2023-12-21T01:23:11.127" v="129"/>
        <pc:sldMkLst>
          <pc:docMk/>
          <pc:sldMk cId="2018857401" sldId="266"/>
        </pc:sldMkLst>
        <pc:picChg chg="del">
          <ac:chgData name="Aravind raj" userId="007abc9a06339ca6" providerId="LiveId" clId="{C8DDDB1B-4DCC-4DCF-B736-188D358DB1FF}" dt="2023-12-21T01:23:10.829" v="128" actId="478"/>
          <ac:picMkLst>
            <pc:docMk/>
            <pc:sldMk cId="2018857401" sldId="266"/>
            <ac:picMk id="13" creationId="{E147EC1A-88BB-4B69-9A5F-E4C8E185F865}"/>
          </ac:picMkLst>
        </pc:picChg>
        <pc:picChg chg="add mod">
          <ac:chgData name="Aravind raj" userId="007abc9a06339ca6" providerId="LiveId" clId="{C8DDDB1B-4DCC-4DCF-B736-188D358DB1FF}" dt="2023-12-21T01:22:44.395" v="111"/>
          <ac:picMkLst>
            <pc:docMk/>
            <pc:sldMk cId="2018857401" sldId="266"/>
            <ac:picMk id="14" creationId="{74387E84-8CAC-4546-A36F-7CCEAE26243D}"/>
          </ac:picMkLst>
        </pc:picChg>
        <pc:picChg chg="add mod">
          <ac:chgData name="Aravind raj" userId="007abc9a06339ca6" providerId="LiveId" clId="{C8DDDB1B-4DCC-4DCF-B736-188D358DB1FF}" dt="2023-12-21T01:23:11.127" v="129"/>
          <ac:picMkLst>
            <pc:docMk/>
            <pc:sldMk cId="2018857401" sldId="266"/>
            <ac:picMk id="15" creationId="{F9F69254-15B2-44C0-BBBF-8E3D409556F1}"/>
          </ac:picMkLst>
        </pc:picChg>
        <pc:picChg chg="del">
          <ac:chgData name="Aravind raj" userId="007abc9a06339ca6" providerId="LiveId" clId="{C8DDDB1B-4DCC-4DCF-B736-188D358DB1FF}" dt="2023-12-21T01:22:44.109" v="110" actId="478"/>
          <ac:picMkLst>
            <pc:docMk/>
            <pc:sldMk cId="2018857401" sldId="266"/>
            <ac:picMk id="1032" creationId="{73F1A821-FC9F-4A1F-A0BE-1D98AB117A6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4DE7066-9A49-418C-BDD8-DA854A30FC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7ADCF9-A1E5-45D4-B548-CA7D381796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1CCB3-BAC7-40DE-BEF7-75409EA241FD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FD5E6-85DB-4461-9EF1-A3454807C1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C765F7-0308-425C-A09B-054545C30A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F1EA3-C18A-4A28-941E-6FA3E8676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660524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95421-3504-4D89-9B63-4FC624D7008C}" type="datetimeFigureOut">
              <a:rPr lang="en-IN" smtClean="0"/>
              <a:t>10-01-2025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51FBC-5B29-4EBF-B331-E81BDAA9C78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499899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51FBC-5B29-4EBF-B331-E81BDAA9C786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3249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51FBC-5B29-4EBF-B331-E81BDAA9C786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4085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51FBC-5B29-4EBF-B331-E81BDAA9C786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9950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51FBC-5B29-4EBF-B331-E81BDAA9C786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4973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51FBC-5B29-4EBF-B331-E81BDAA9C786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1212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51FBC-5B29-4EBF-B331-E81BDAA9C786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8002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51FBC-5B29-4EBF-B331-E81BDAA9C786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3302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51FBC-5B29-4EBF-B331-E81BDAA9C786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0584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We Serve Knowledge, With Knowledge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651FBC-5B29-4EBF-B331-E81BDAA9C786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63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7BF3B-FC3C-44B3-833C-336778EA0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A0F4C3-A1AD-4450-81F6-EBAAB251C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023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23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its.ac.in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://www.mits.ac.i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hyperlink" Target="https://forms.office.com/r/SGhg8g0y8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149672-86C6-4C8D-8716-36DBD04DA09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14127" y="1787182"/>
            <a:ext cx="11363741" cy="959444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3600" dirty="0">
                <a:solidFill>
                  <a:schemeClr val="accent4">
                    <a:lumMod val="50000"/>
                  </a:schemeClr>
                </a:solidFill>
              </a:rPr>
              <a:t>Title of the Presentation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B38872-333A-4DE4-B8EC-15AF53C75DE3}"/>
              </a:ext>
            </a:extLst>
          </p:cNvPr>
          <p:cNvSpPr txBox="1"/>
          <p:nvPr/>
        </p:nvSpPr>
        <p:spPr>
          <a:xfrm>
            <a:off x="159026" y="6383406"/>
            <a:ext cx="429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We Serve Knowledge, with Knowledge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55F820C-ECD0-42AA-A8D7-882E3191C85B}"/>
              </a:ext>
            </a:extLst>
          </p:cNvPr>
          <p:cNvSpPr txBox="1">
            <a:spLocks/>
          </p:cNvSpPr>
          <p:nvPr/>
        </p:nvSpPr>
        <p:spPr>
          <a:xfrm>
            <a:off x="3325091" y="4993078"/>
            <a:ext cx="5095159" cy="1390328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algn="ctr"/>
            <a:r>
              <a:rPr lang="en-US" sz="1600" dirty="0">
                <a:solidFill>
                  <a:schemeClr val="accent1"/>
                </a:solidFill>
              </a:rPr>
              <a:t>Presented by</a:t>
            </a:r>
            <a:br>
              <a:rPr lang="en-US" sz="1800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US" sz="18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Dr./Mr./Mrs./Ms. Full Name,</a:t>
            </a:r>
          </a:p>
          <a:p>
            <a:pPr algn="ctr"/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Asst./</a:t>
            </a:r>
            <a:r>
              <a:rPr lang="en-US" sz="1800" dirty="0" err="1">
                <a:solidFill>
                  <a:schemeClr val="accent6">
                    <a:lumMod val="50000"/>
                  </a:schemeClr>
                </a:solidFill>
              </a:rPr>
              <a:t>Asso</a:t>
            </a: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./ Professor, Dept. Name, MITS</a:t>
            </a:r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E800D95A-BB76-482F-8514-C0914A259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09" y="118796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3B2355-1731-47F8-B116-1B6F0F9CFE7B}"/>
              </a:ext>
            </a:extLst>
          </p:cNvPr>
          <p:cNvSpPr txBox="1"/>
          <p:nvPr/>
        </p:nvSpPr>
        <p:spPr>
          <a:xfrm>
            <a:off x="139148" y="1212252"/>
            <a:ext cx="1180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7E2BF2F-AD8D-4695-BD31-356A1438859C}"/>
              </a:ext>
            </a:extLst>
          </p:cNvPr>
          <p:cNvCxnSpPr/>
          <p:nvPr/>
        </p:nvCxnSpPr>
        <p:spPr>
          <a:xfrm>
            <a:off x="188841" y="154950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5D43A4D4-E7A3-499B-8E8A-0E85BF0537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20" b="-790"/>
          <a:stretch/>
        </p:blipFill>
        <p:spPr>
          <a:xfrm>
            <a:off x="1699361" y="44202"/>
            <a:ext cx="8670235" cy="131209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3E4ED9C-51FC-49CA-BD2F-80AE27A93BEB}"/>
              </a:ext>
            </a:extLst>
          </p:cNvPr>
          <p:cNvSpPr txBox="1"/>
          <p:nvPr/>
        </p:nvSpPr>
        <p:spPr>
          <a:xfrm>
            <a:off x="5155556" y="1193032"/>
            <a:ext cx="1880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hlinkClick r:id="rId4"/>
              </a:rPr>
              <a:t>www.mits.ac.in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endParaRPr lang="en-IN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724DFD-9ECF-4F67-A82C-39BEFD8406AA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DE0A493-C1C2-44ED-A8FF-F55038BCC8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615F514-840A-4821-8262-7321853E89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pic>
        <p:nvPicPr>
          <p:cNvPr id="15" name="Picture 4" descr="4,900+ Blank Profile Picture Stock Photos, Pictures &amp; Royalty-Free Images -  iStock">
            <a:extLst>
              <a:ext uri="{FF2B5EF4-FFF2-40B4-BE49-F238E27FC236}">
                <a16:creationId xmlns:a16="http://schemas.microsoft.com/office/drawing/2014/main" id="{722EA9AF-3FE0-4BEA-B9DE-B8CD61239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002" y="3339369"/>
            <a:ext cx="1482178" cy="14821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E72E77-F635-4D9F-8DB6-640A11EF5E0D}"/>
              </a:ext>
            </a:extLst>
          </p:cNvPr>
          <p:cNvSpPr txBox="1"/>
          <p:nvPr/>
        </p:nvSpPr>
        <p:spPr>
          <a:xfrm>
            <a:off x="11850299" y="0"/>
            <a:ext cx="34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26332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A24E0D-8DA3-41F5-8799-D831100F1512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818931-BF5F-4C97-A63B-6BDD158CCEC3}"/>
              </a:ext>
            </a:extLst>
          </p:cNvPr>
          <p:cNvSpPr txBox="1"/>
          <p:nvPr/>
        </p:nvSpPr>
        <p:spPr>
          <a:xfrm>
            <a:off x="159026" y="6383406"/>
            <a:ext cx="429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We Serve Knowledge, with Knowledge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B78B37-549D-47DA-B892-5099A6A568F4}"/>
              </a:ext>
            </a:extLst>
          </p:cNvPr>
          <p:cNvSpPr txBox="1"/>
          <p:nvPr/>
        </p:nvSpPr>
        <p:spPr>
          <a:xfrm>
            <a:off x="139148" y="1212252"/>
            <a:ext cx="1180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286999-7636-497B-A28C-A8140BF914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539CF93-AF16-4F8F-9AB0-6447C8130548}"/>
              </a:ext>
            </a:extLst>
          </p:cNvPr>
          <p:cNvSpPr txBox="1"/>
          <p:nvPr/>
        </p:nvSpPr>
        <p:spPr>
          <a:xfrm>
            <a:off x="2431774" y="2040383"/>
            <a:ext cx="667909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1500" b="1" dirty="0"/>
              <a:t>THANK YOU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0458AC-E76F-42E0-A834-2A118D24CD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  <p:pic>
        <p:nvPicPr>
          <p:cNvPr id="13" name="Picture 4">
            <a:extLst>
              <a:ext uri="{FF2B5EF4-FFF2-40B4-BE49-F238E27FC236}">
                <a16:creationId xmlns:a16="http://schemas.microsoft.com/office/drawing/2014/main" id="{79937951-AEB5-4D34-AAE5-FF237237F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09" y="118796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2C5A2FA-A800-4C3B-B141-79C5A8AEBF21}"/>
              </a:ext>
            </a:extLst>
          </p:cNvPr>
          <p:cNvSpPr txBox="1"/>
          <p:nvPr/>
        </p:nvSpPr>
        <p:spPr>
          <a:xfrm>
            <a:off x="139148" y="1212252"/>
            <a:ext cx="1180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2741918-0801-4E2A-BC19-7F99A9160F7D}"/>
              </a:ext>
            </a:extLst>
          </p:cNvPr>
          <p:cNvCxnSpPr/>
          <p:nvPr/>
        </p:nvCxnSpPr>
        <p:spPr>
          <a:xfrm>
            <a:off x="188841" y="154950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86FBCFD-90D9-4502-A461-9DC6FCF3B0D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320" b="-790"/>
          <a:stretch/>
        </p:blipFill>
        <p:spPr>
          <a:xfrm>
            <a:off x="1699361" y="44202"/>
            <a:ext cx="8670235" cy="131209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960CB1B-4B68-4882-97EB-FD913C6E95BD}"/>
              </a:ext>
            </a:extLst>
          </p:cNvPr>
          <p:cNvSpPr txBox="1"/>
          <p:nvPr/>
        </p:nvSpPr>
        <p:spPr>
          <a:xfrm>
            <a:off x="5155556" y="1212910"/>
            <a:ext cx="18808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hlinkClick r:id="rId7"/>
              </a:rPr>
              <a:t>www.mits.ac.in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27529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DA3C9D-CDD8-464A-9CC4-CE6EB6C45D22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307971-53E3-4D46-AE4B-D120B77F2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09" y="118796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7C611D-C6A0-4F03-864C-A550764C669C}"/>
              </a:ext>
            </a:extLst>
          </p:cNvPr>
          <p:cNvSpPr txBox="1"/>
          <p:nvPr/>
        </p:nvSpPr>
        <p:spPr>
          <a:xfrm>
            <a:off x="139148" y="1212252"/>
            <a:ext cx="11807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C852912-6C73-4448-8FD9-595D6FD43CEA}"/>
              </a:ext>
            </a:extLst>
          </p:cNvPr>
          <p:cNvCxnSpPr/>
          <p:nvPr/>
        </p:nvCxnSpPr>
        <p:spPr>
          <a:xfrm>
            <a:off x="188841" y="154950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21B3E43-B2AE-45B5-8B7B-F758B1A8CF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0F17325-86A7-40F0-913C-F39AE689439E}"/>
              </a:ext>
            </a:extLst>
          </p:cNvPr>
          <p:cNvSpPr txBox="1"/>
          <p:nvPr/>
        </p:nvSpPr>
        <p:spPr>
          <a:xfrm>
            <a:off x="2193649" y="355350"/>
            <a:ext cx="78047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280EC2"/>
              </a:buClr>
            </a:pPr>
            <a:r>
              <a:rPr lang="en-US" sz="4400" b="1" u="sng" dirty="0">
                <a:solidFill>
                  <a:srgbClr val="FF0000"/>
                </a:solidFill>
              </a:rPr>
              <a:t>Content/ Flow of Presentation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A6CBADA-8C17-44E5-B538-B3A2EEFCB8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02BBCA0-8D5B-433B-B5A0-2754D86052CE}"/>
              </a:ext>
            </a:extLst>
          </p:cNvPr>
          <p:cNvSpPr/>
          <p:nvPr/>
        </p:nvSpPr>
        <p:spPr>
          <a:xfrm>
            <a:off x="1239078" y="1758484"/>
            <a:ext cx="41535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dirty="0">
                <a:solidFill>
                  <a:schemeClr val="accent1"/>
                </a:solidFill>
              </a:rPr>
              <a:t>Introduction Slide</a:t>
            </a: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endParaRPr lang="en-US" sz="2400" dirty="0">
              <a:solidFill>
                <a:schemeClr val="accent1"/>
              </a:solidFill>
            </a:endParaRP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dirty="0">
                <a:solidFill>
                  <a:schemeClr val="accent1"/>
                </a:solidFill>
              </a:rPr>
              <a:t>Content Slide 1</a:t>
            </a: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endParaRPr lang="en-US" sz="2400" dirty="0">
              <a:solidFill>
                <a:schemeClr val="accent1"/>
              </a:solidFill>
            </a:endParaRP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dirty="0">
                <a:solidFill>
                  <a:schemeClr val="accent1"/>
                </a:solidFill>
              </a:rPr>
              <a:t>Content Slide 2</a:t>
            </a: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endParaRPr lang="en-US" sz="2400" dirty="0">
              <a:solidFill>
                <a:schemeClr val="accent1"/>
              </a:solidFill>
            </a:endParaRP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dirty="0">
                <a:solidFill>
                  <a:schemeClr val="accent1"/>
                </a:solidFill>
              </a:rPr>
              <a:t>Content Slide 3</a:t>
            </a: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endParaRPr lang="en-US" sz="2400" dirty="0">
              <a:solidFill>
                <a:schemeClr val="accent1"/>
              </a:solidFill>
            </a:endParaRP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dirty="0">
                <a:solidFill>
                  <a:schemeClr val="accent1"/>
                </a:solidFill>
              </a:rPr>
              <a:t>Summary Slide </a:t>
            </a: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endParaRPr lang="en-US" sz="2400" dirty="0">
              <a:solidFill>
                <a:schemeClr val="accent1"/>
              </a:solidFill>
            </a:endParaRP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dirty="0">
                <a:solidFill>
                  <a:schemeClr val="accent1"/>
                </a:solidFill>
              </a:rPr>
              <a:t>Reference Slide </a:t>
            </a: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endParaRPr lang="en-US" sz="2400" dirty="0">
              <a:solidFill>
                <a:schemeClr val="accent1"/>
              </a:solidFill>
            </a:endParaRP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dirty="0">
                <a:solidFill>
                  <a:schemeClr val="accent1"/>
                </a:solidFill>
              </a:rPr>
              <a:t>Feedback Slide</a:t>
            </a:r>
          </a:p>
          <a:p>
            <a:pPr marL="723900" indent="-723900" algn="just">
              <a:buClr>
                <a:srgbClr val="280EC2"/>
              </a:buClr>
              <a:buFont typeface="Arial" panose="020B0604020202020204" pitchFamily="34" charset="0"/>
              <a:buChar char="■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802E82-8B4B-4A55-982A-7A0F23196791}"/>
              </a:ext>
            </a:extLst>
          </p:cNvPr>
          <p:cNvSpPr txBox="1"/>
          <p:nvPr/>
        </p:nvSpPr>
        <p:spPr>
          <a:xfrm>
            <a:off x="11850299" y="0"/>
            <a:ext cx="34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3750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FE948F7D-9DB9-4953-B6DE-7F2414EB0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8" y="129209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7D0E075-F9BB-4E64-87E5-C75767D37C99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C013401-6349-4754-A187-5821F7744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8" y="129209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37719A4-8D7C-4D9B-82DF-319ADF76148A}"/>
              </a:ext>
            </a:extLst>
          </p:cNvPr>
          <p:cNvSpPr txBox="1"/>
          <p:nvPr/>
        </p:nvSpPr>
        <p:spPr>
          <a:xfrm>
            <a:off x="2325756" y="348768"/>
            <a:ext cx="78047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280EC2"/>
              </a:buClr>
            </a:pPr>
            <a:r>
              <a:rPr lang="en-US" sz="4400" b="1" u="sng" dirty="0">
                <a:solidFill>
                  <a:srgbClr val="FF0000"/>
                </a:solidFill>
              </a:rPr>
              <a:t>Introduction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B7B3D2-FA11-41F9-B752-7124E0E7ABB0}"/>
              </a:ext>
            </a:extLst>
          </p:cNvPr>
          <p:cNvSpPr/>
          <p:nvPr/>
        </p:nvSpPr>
        <p:spPr>
          <a:xfrm>
            <a:off x="496957" y="1571171"/>
            <a:ext cx="11196430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spc="-10" dirty="0">
                <a:effectLst/>
                <a:ea typeface="Times New Roman" panose="02020603050405020304" pitchFamily="18" charset="0"/>
              </a:rPr>
              <a:t>The Standard Operating Procedure (SOP) is a resource that contains basic necessary information to create, manage, and offer E-content preparations. 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spc="-10" dirty="0">
                <a:effectLst/>
                <a:ea typeface="Times New Roman" panose="02020603050405020304" pitchFamily="18" charset="0"/>
              </a:rPr>
              <a:t>It includes significant details on general instructions, such as preparing presentation slides, outlining content, defining scope and sequence, and producing lecture videos.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5ABAE7-1811-4A35-8AB7-F572BE45D686}"/>
              </a:ext>
            </a:extLst>
          </p:cNvPr>
          <p:cNvSpPr txBox="1"/>
          <p:nvPr/>
        </p:nvSpPr>
        <p:spPr>
          <a:xfrm>
            <a:off x="159026" y="6383406"/>
            <a:ext cx="429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We Serve Knowledge, with Knowledge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7FCCE04-8065-44B7-9E98-5E4622A9B762}"/>
              </a:ext>
            </a:extLst>
          </p:cNvPr>
          <p:cNvCxnSpPr/>
          <p:nvPr/>
        </p:nvCxnSpPr>
        <p:spPr>
          <a:xfrm>
            <a:off x="188843" y="146105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DBD5BC3D-209D-4BC9-8E80-F5821D263C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4D1EF87-B818-43C4-88E1-A443DB4F9B8B}"/>
              </a:ext>
            </a:extLst>
          </p:cNvPr>
          <p:cNvSpPr txBox="1"/>
          <p:nvPr/>
        </p:nvSpPr>
        <p:spPr>
          <a:xfrm>
            <a:off x="423196" y="4321249"/>
            <a:ext cx="7671441" cy="1697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spc="-10" dirty="0">
                <a:effectLst/>
                <a:ea typeface="Times New Roman" panose="02020603050405020304" pitchFamily="18" charset="0"/>
              </a:rPr>
              <a:t>The success of an online E-content hinges predominantly on the planning and constructing the course content rather than the delivery phase. </a:t>
            </a:r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BCA814A-19E1-4EAB-A492-3EE6A4251C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0DCA43E-9236-450C-8C7D-53AC3D1BD5E2}"/>
              </a:ext>
            </a:extLst>
          </p:cNvPr>
          <p:cNvSpPr txBox="1"/>
          <p:nvPr/>
        </p:nvSpPr>
        <p:spPr>
          <a:xfrm>
            <a:off x="11850299" y="0"/>
            <a:ext cx="34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04614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4224EF2-98A5-4D06-B846-22B391001158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E2C0903-F690-4F74-85F7-6A36EA77D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8" y="129209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A7381E-8267-4FCD-9CB1-5EFF99C8A9A2}"/>
              </a:ext>
            </a:extLst>
          </p:cNvPr>
          <p:cNvSpPr txBox="1"/>
          <p:nvPr/>
        </p:nvSpPr>
        <p:spPr>
          <a:xfrm>
            <a:off x="2325756" y="348768"/>
            <a:ext cx="78047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280EC2"/>
              </a:buClr>
            </a:pPr>
            <a:r>
              <a:rPr lang="en-US" sz="4400" b="1" u="sng" dirty="0">
                <a:solidFill>
                  <a:srgbClr val="FF0000"/>
                </a:solidFill>
              </a:rPr>
              <a:t>Content Slide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0D46FA-427E-434D-9C42-DFD960D590F9}"/>
              </a:ext>
            </a:extLst>
          </p:cNvPr>
          <p:cNvSpPr/>
          <p:nvPr/>
        </p:nvSpPr>
        <p:spPr>
          <a:xfrm>
            <a:off x="221393" y="1549245"/>
            <a:ext cx="10952922" cy="2343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280EC2"/>
              </a:buClr>
            </a:pPr>
            <a:r>
              <a:rPr lang="en-US" sz="2800" b="1" dirty="0">
                <a:effectLst/>
                <a:ea typeface="Times New Roman" panose="02020603050405020304" pitchFamily="18" charset="0"/>
              </a:rPr>
              <a:t>Slide Guidelines: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Title and Aims(s) slide: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Show the title and aim(s) in the beginning slide.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Previous Class slide: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Review the material covered in the previous class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(Optional)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Content slides: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Deliver the content for current class.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F88794-034F-494A-B9CF-0497D52C6F58}"/>
              </a:ext>
            </a:extLst>
          </p:cNvPr>
          <p:cNvSpPr txBox="1"/>
          <p:nvPr/>
        </p:nvSpPr>
        <p:spPr>
          <a:xfrm>
            <a:off x="11850299" y="0"/>
            <a:ext cx="34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690D4E-2307-49E1-87A2-314A96D0F786}"/>
              </a:ext>
            </a:extLst>
          </p:cNvPr>
          <p:cNvSpPr txBox="1"/>
          <p:nvPr/>
        </p:nvSpPr>
        <p:spPr>
          <a:xfrm>
            <a:off x="159026" y="6383406"/>
            <a:ext cx="429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We Serve Knowledge, with Knowledge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25E973-40FB-43D8-AB61-854F8EC19E53}"/>
              </a:ext>
            </a:extLst>
          </p:cNvPr>
          <p:cNvCxnSpPr/>
          <p:nvPr/>
        </p:nvCxnSpPr>
        <p:spPr>
          <a:xfrm>
            <a:off x="188843" y="146105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FDA06FF5-AA11-4A75-8664-89286B31DA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DB772CD-552F-4CB8-9EB2-079DA75250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295A004-1538-4B1E-93B8-5D3939C6B67A}"/>
              </a:ext>
            </a:extLst>
          </p:cNvPr>
          <p:cNvSpPr txBox="1"/>
          <p:nvPr/>
        </p:nvSpPr>
        <p:spPr>
          <a:xfrm>
            <a:off x="221393" y="3889171"/>
            <a:ext cx="7867530" cy="2251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Summary slide: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Summarize the content for the current class.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Next class slide: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Briefly describe the content to be covered in next class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(Optional)</a:t>
            </a:r>
          </a:p>
        </p:txBody>
      </p:sp>
    </p:spTree>
    <p:extLst>
      <p:ext uri="{BB962C8B-B14F-4D97-AF65-F5344CB8AC3E}">
        <p14:creationId xmlns:p14="http://schemas.microsoft.com/office/powerpoint/2010/main" val="378900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7FFC4C9-BC0D-4C39-82A0-6182EDDB43EF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64379B2-E053-49DB-99C4-57CA7B611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8" y="129209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25CAB6-F9F9-40F4-A9AB-5F03510A3F93}"/>
              </a:ext>
            </a:extLst>
          </p:cNvPr>
          <p:cNvSpPr txBox="1"/>
          <p:nvPr/>
        </p:nvSpPr>
        <p:spPr>
          <a:xfrm>
            <a:off x="2325756" y="348768"/>
            <a:ext cx="78047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280EC2"/>
              </a:buClr>
            </a:pPr>
            <a:r>
              <a:rPr lang="en-US" sz="4400" b="1" u="sng" dirty="0">
                <a:solidFill>
                  <a:srgbClr val="FF0000"/>
                </a:solidFill>
              </a:rPr>
              <a:t>Content Slide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F2B184-DBBB-4EC5-942A-AF3DBA0AD6FB}"/>
              </a:ext>
            </a:extLst>
          </p:cNvPr>
          <p:cNvSpPr/>
          <p:nvPr/>
        </p:nvSpPr>
        <p:spPr>
          <a:xfrm>
            <a:off x="468923" y="1493308"/>
            <a:ext cx="11381376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Credits/References slide: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Provide credits/references utilized for the content preparation to avoid copyrights claims.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Feedback slide: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The attainment of learning outcomes can be measured through Feedback and Assessment from the learners/viewers/ participants. (Provide Google form link for receiving the feedbacks)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9F627A-40CF-4A0F-8814-CBBA49046430}"/>
              </a:ext>
            </a:extLst>
          </p:cNvPr>
          <p:cNvSpPr txBox="1"/>
          <p:nvPr/>
        </p:nvSpPr>
        <p:spPr>
          <a:xfrm>
            <a:off x="11850299" y="0"/>
            <a:ext cx="34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565EAB-B3B8-4EA9-800C-69DBFE73D478}"/>
              </a:ext>
            </a:extLst>
          </p:cNvPr>
          <p:cNvSpPr txBox="1"/>
          <p:nvPr/>
        </p:nvSpPr>
        <p:spPr>
          <a:xfrm>
            <a:off x="159026" y="6383406"/>
            <a:ext cx="429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We Serve Knowledge, with Knowledge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E6BFA3-2BD9-4676-A05B-7F3B188A536B}"/>
              </a:ext>
            </a:extLst>
          </p:cNvPr>
          <p:cNvCxnSpPr/>
          <p:nvPr/>
        </p:nvCxnSpPr>
        <p:spPr>
          <a:xfrm>
            <a:off x="188843" y="146105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964761E6-2EEB-4CBE-B91E-73F8BA3767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B81159-2421-4451-94F5-86A6D67897FB}"/>
              </a:ext>
            </a:extLst>
          </p:cNvPr>
          <p:cNvSpPr txBox="1"/>
          <p:nvPr/>
        </p:nvSpPr>
        <p:spPr>
          <a:xfrm>
            <a:off x="188842" y="4660447"/>
            <a:ext cx="8017311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280EC2"/>
              </a:buClr>
            </a:pPr>
            <a:r>
              <a:rPr lang="en-US" sz="1800" b="1" i="1" dirty="0">
                <a:effectLst/>
                <a:ea typeface="Times New Roman" panose="02020603050405020304" pitchFamily="18" charset="0"/>
              </a:rPr>
              <a:t>Note: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Kindly consider the copyright issue before utilizing any material from an authorized resource. The lecturer is responsible for copyright clearance. Find open materials or create your own.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BC2646B-3F6F-4954-A0B3-4EA066484A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722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69B3308-AC05-4F83-B1D8-F01A722CDD0E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1C4B5E7-D95E-4619-BD13-8AE7F0BC7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8" y="129209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22C578-B74E-43C8-B890-245E0CCEF020}"/>
              </a:ext>
            </a:extLst>
          </p:cNvPr>
          <p:cNvSpPr txBox="1"/>
          <p:nvPr/>
        </p:nvSpPr>
        <p:spPr>
          <a:xfrm>
            <a:off x="2325756" y="348768"/>
            <a:ext cx="78047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280EC2"/>
              </a:buClr>
            </a:pPr>
            <a:r>
              <a:rPr lang="en-US" sz="4400" b="1" u="sng" dirty="0">
                <a:solidFill>
                  <a:srgbClr val="FF0000"/>
                </a:solidFill>
              </a:rPr>
              <a:t>Content Slide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F7B263-79F8-4731-9611-900D6DE9844F}"/>
              </a:ext>
            </a:extLst>
          </p:cNvPr>
          <p:cNvSpPr/>
          <p:nvPr/>
        </p:nvSpPr>
        <p:spPr>
          <a:xfrm>
            <a:off x="422032" y="1614178"/>
            <a:ext cx="11286264" cy="244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280EC2"/>
              </a:buClr>
            </a:pPr>
            <a:r>
              <a:rPr lang="en-US" sz="2400" b="1" dirty="0">
                <a:effectLst/>
                <a:ea typeface="Times New Roman" panose="02020603050405020304" pitchFamily="18" charset="0"/>
              </a:rPr>
              <a:t>Templates for Presentation Slide: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Layout continuity from frame to frame conveys a sense of completeness 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Headings, subheadings, and logos should show up in the same spot on each frame 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Margins, fonts, font size, and colors should be consistent with graphics located in the same general position on each frame.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F7E9EB-057B-4DA0-904C-EEC469544092}"/>
              </a:ext>
            </a:extLst>
          </p:cNvPr>
          <p:cNvSpPr txBox="1"/>
          <p:nvPr/>
        </p:nvSpPr>
        <p:spPr>
          <a:xfrm>
            <a:off x="11850299" y="0"/>
            <a:ext cx="34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3143C1-3954-4B5D-93F9-B720B794B55E}"/>
              </a:ext>
            </a:extLst>
          </p:cNvPr>
          <p:cNvSpPr txBox="1"/>
          <p:nvPr/>
        </p:nvSpPr>
        <p:spPr>
          <a:xfrm>
            <a:off x="159026" y="6383406"/>
            <a:ext cx="429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We Serve Knowledge, with Knowledge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060CC2-7C1E-40CE-AED0-A0A485029A50}"/>
              </a:ext>
            </a:extLst>
          </p:cNvPr>
          <p:cNvCxnSpPr/>
          <p:nvPr/>
        </p:nvCxnSpPr>
        <p:spPr>
          <a:xfrm>
            <a:off x="188843" y="146105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C2117274-77CE-4887-872A-50C090A1AB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FCDBF25-4BD2-4A1A-88AB-7A67D8B117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D16F9EF-2632-45BD-950A-C9FDB0BB329E}"/>
              </a:ext>
            </a:extLst>
          </p:cNvPr>
          <p:cNvSpPr txBox="1"/>
          <p:nvPr/>
        </p:nvSpPr>
        <p:spPr>
          <a:xfrm>
            <a:off x="422032" y="3913698"/>
            <a:ext cx="7745896" cy="2126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Lines, boxes, borders, and open space also should be consistent throughout.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Font Style Should be Readable – Recommended fonts: Times New Roman, Calibri, Arial, Tahoma and Veranda</a:t>
            </a: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Use the Same Background on Each Slide</a:t>
            </a:r>
          </a:p>
        </p:txBody>
      </p:sp>
    </p:spTree>
    <p:extLst>
      <p:ext uri="{BB962C8B-B14F-4D97-AF65-F5344CB8AC3E}">
        <p14:creationId xmlns:p14="http://schemas.microsoft.com/office/powerpoint/2010/main" val="322526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45869B7-5B4B-4F44-B6BB-CDE1819F7176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2283529-0793-4AF2-B67D-D68885E35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8" y="129209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062DF92-8F94-47D7-BC86-44AD5CF4A381}"/>
              </a:ext>
            </a:extLst>
          </p:cNvPr>
          <p:cNvSpPr txBox="1"/>
          <p:nvPr/>
        </p:nvSpPr>
        <p:spPr>
          <a:xfrm>
            <a:off x="2325756" y="348768"/>
            <a:ext cx="78047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280EC2"/>
              </a:buClr>
            </a:pPr>
            <a:r>
              <a:rPr lang="en-US" sz="4400" b="1" u="sng" dirty="0">
                <a:solidFill>
                  <a:srgbClr val="FF0000"/>
                </a:solidFill>
              </a:rPr>
              <a:t>Summary Slide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9F9F26-B11F-4DE5-9854-82536074B69C}"/>
              </a:ext>
            </a:extLst>
          </p:cNvPr>
          <p:cNvSpPr/>
          <p:nvPr/>
        </p:nvSpPr>
        <p:spPr>
          <a:xfrm>
            <a:off x="188843" y="1440776"/>
            <a:ext cx="11515724" cy="3451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280EC2"/>
              </a:buClr>
            </a:pPr>
            <a:r>
              <a:rPr lang="en-US" sz="2400" dirty="0">
                <a:ea typeface="Times New Roman" panose="02020603050405020304" pitchFamily="18" charset="0"/>
              </a:rPr>
              <a:t>Ti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ps for good video shoot</a:t>
            </a:r>
          </a:p>
          <a:p>
            <a:pPr marL="446088" indent="-446088" algn="just">
              <a:lnSpc>
                <a:spcPct val="150000"/>
              </a:lnSpc>
              <a:buClr>
                <a:srgbClr val="280EC2"/>
              </a:buClr>
              <a:buAutoNum type="alphaLcParenR"/>
            </a:pPr>
            <a:r>
              <a:rPr lang="en-US" sz="2000" dirty="0">
                <a:solidFill>
                  <a:schemeClr val="accent1"/>
                </a:solidFill>
              </a:rPr>
              <a:t>The Presenter/ Lecturer must avoid extremely dark or light color shirt, as well as multicolored clothing. Green-colored shirts should be strictly avoided. Opting for neutral tones or pastel colors (excluding shades of green) is recommended. </a:t>
            </a:r>
          </a:p>
          <a:p>
            <a:pPr marL="446088" indent="-446088" algn="just">
              <a:lnSpc>
                <a:spcPct val="150000"/>
              </a:lnSpc>
              <a:buClr>
                <a:srgbClr val="280EC2"/>
              </a:buClr>
              <a:buAutoNum type="alphaLcParenR"/>
            </a:pPr>
            <a:r>
              <a:rPr lang="en-US" sz="2000" dirty="0">
                <a:solidFill>
                  <a:schemeClr val="accent1"/>
                </a:solidFill>
              </a:rPr>
              <a:t>Elaborate patterns should be avoided in any video, as they can cause shimmering or flickering.</a:t>
            </a:r>
          </a:p>
          <a:p>
            <a:pPr marL="796925" indent="-796925" algn="just">
              <a:lnSpc>
                <a:spcPct val="150000"/>
              </a:lnSpc>
              <a:buClr>
                <a:srgbClr val="280EC2"/>
              </a:buClr>
            </a:pPr>
            <a:endParaRPr lang="en-US" sz="2000" dirty="0">
              <a:solidFill>
                <a:schemeClr val="accent1"/>
              </a:solidFill>
            </a:endParaRPr>
          </a:p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9F7ACD-4ED2-4949-B232-C49011DD49AF}"/>
              </a:ext>
            </a:extLst>
          </p:cNvPr>
          <p:cNvSpPr txBox="1"/>
          <p:nvPr/>
        </p:nvSpPr>
        <p:spPr>
          <a:xfrm>
            <a:off x="11850299" y="0"/>
            <a:ext cx="34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F8214DD-F7A9-42B1-923B-70BEF804D7DB}"/>
              </a:ext>
            </a:extLst>
          </p:cNvPr>
          <p:cNvCxnSpPr/>
          <p:nvPr/>
        </p:nvCxnSpPr>
        <p:spPr>
          <a:xfrm>
            <a:off x="188843" y="146105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D1BD9889-E49D-4AB9-A172-DD5E7FBE19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3D496E8-6C34-4928-825F-28A398EF69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817A3DD-7996-4748-B6E7-EE59C627FED7}"/>
              </a:ext>
            </a:extLst>
          </p:cNvPr>
          <p:cNvSpPr txBox="1"/>
          <p:nvPr/>
        </p:nvSpPr>
        <p:spPr>
          <a:xfrm>
            <a:off x="212289" y="3922525"/>
            <a:ext cx="8111095" cy="3276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rgbClr val="280EC2"/>
              </a:buClr>
              <a:buAutoNum type="alphaLcParenR" startAt="3"/>
            </a:pPr>
            <a:r>
              <a:rPr lang="en-US" sz="2000" dirty="0">
                <a:solidFill>
                  <a:schemeClr val="accent1"/>
                </a:solidFill>
              </a:rPr>
              <a:t>Wearing bright white shirts, unless they are worn under a jacket, is not recommended. </a:t>
            </a:r>
          </a:p>
          <a:p>
            <a:pPr marL="457200" indent="-457200" algn="just">
              <a:lnSpc>
                <a:spcPct val="150000"/>
              </a:lnSpc>
              <a:buClr>
                <a:srgbClr val="280EC2"/>
              </a:buClr>
              <a:buAutoNum type="alphaLcParenR" startAt="3"/>
            </a:pPr>
            <a:r>
              <a:rPr lang="en-US" sz="2000" dirty="0">
                <a:solidFill>
                  <a:schemeClr val="accent1"/>
                </a:solidFill>
              </a:rPr>
              <a:t>Stripes should be avoided at all costs, as they introduce a waving pattern or shimmer on the video.</a:t>
            </a:r>
          </a:p>
          <a:p>
            <a:pPr marL="457200" indent="-457200" algn="just">
              <a:lnSpc>
                <a:spcPct val="150000"/>
              </a:lnSpc>
              <a:buClr>
                <a:srgbClr val="280EC2"/>
              </a:buClr>
              <a:buAutoNum type="alphaLcParenR" startAt="3"/>
            </a:pPr>
            <a:r>
              <a:rPr lang="en-US" sz="2000" dirty="0">
                <a:solidFill>
                  <a:schemeClr val="accent1"/>
                </a:solidFill>
              </a:rPr>
              <a:t>Opting for early morning hours for shooting is typically a prudent choice to minimize the impact of facial stress. </a:t>
            </a:r>
          </a:p>
          <a:p>
            <a:pPr marL="796925" indent="-796925" algn="just">
              <a:lnSpc>
                <a:spcPct val="150000"/>
              </a:lnSpc>
              <a:buClr>
                <a:srgbClr val="280EC2"/>
              </a:buClr>
              <a:buAutoNum type="alphaLcParenR" startAt="2"/>
            </a:pP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19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63A977-02B3-4930-BB16-21010F3858B8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6EABCF3-C653-4832-AB42-63E0FC0C4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8" y="129209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299062-937C-456D-A600-72F524DF99E2}"/>
              </a:ext>
            </a:extLst>
          </p:cNvPr>
          <p:cNvSpPr txBox="1"/>
          <p:nvPr/>
        </p:nvSpPr>
        <p:spPr>
          <a:xfrm>
            <a:off x="2325756" y="348768"/>
            <a:ext cx="78047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280EC2"/>
              </a:buClr>
            </a:pPr>
            <a:r>
              <a:rPr lang="en-US" sz="4400" b="1" u="sng" dirty="0">
                <a:solidFill>
                  <a:srgbClr val="FF0000"/>
                </a:solidFill>
              </a:rPr>
              <a:t>Reference/Credit Slide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AA5D64-905E-460A-97E1-1AF544C31F14}"/>
              </a:ext>
            </a:extLst>
          </p:cNvPr>
          <p:cNvSpPr/>
          <p:nvPr/>
        </p:nvSpPr>
        <p:spPr>
          <a:xfrm>
            <a:off x="311884" y="1605584"/>
            <a:ext cx="11538415" cy="244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280EC2"/>
              </a:buClr>
            </a:pPr>
            <a:r>
              <a:rPr lang="en-US" sz="2400" dirty="0">
                <a:effectLst/>
                <a:ea typeface="Times New Roman" panose="02020603050405020304" pitchFamily="18" charset="0"/>
              </a:rPr>
              <a:t>Provide credits/references utilized for the content preparation to avoid copyrights claims.</a:t>
            </a:r>
          </a:p>
          <a:p>
            <a:pPr marL="1181100" lvl="1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K. Falconer, Techniques in fractal geometry, John Wiley &amp; Sons, 1997, 156-186. </a:t>
            </a:r>
            <a:r>
              <a:rPr lang="en-US" sz="2000" i="1" dirty="0">
                <a:solidFill>
                  <a:schemeClr val="accent1"/>
                </a:solidFill>
              </a:rPr>
              <a:t>(Figure 1)</a:t>
            </a:r>
          </a:p>
          <a:p>
            <a:pPr marL="1181100" lvl="1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Michael F. Barnsley, Fractals everywhere, Academic press, 2nd ed. 1993, 171-195.</a:t>
            </a:r>
            <a:r>
              <a:rPr lang="en-US" sz="2000" i="1" dirty="0">
                <a:solidFill>
                  <a:schemeClr val="accent1"/>
                </a:solidFill>
              </a:rPr>
              <a:t> (Figure 2)</a:t>
            </a:r>
          </a:p>
          <a:p>
            <a:pPr marL="1181100" lvl="1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</a:rPr>
              <a:t>Thomas A. Milligan, Modern Antenna Design, John Wiley &amp; Sons, 2nd ed, 2005, 287-293.</a:t>
            </a:r>
          </a:p>
          <a:p>
            <a:pPr marL="1181100" lvl="1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D03E63-667C-4295-8F5D-C555A2EDAB41}"/>
              </a:ext>
            </a:extLst>
          </p:cNvPr>
          <p:cNvSpPr txBox="1"/>
          <p:nvPr/>
        </p:nvSpPr>
        <p:spPr>
          <a:xfrm>
            <a:off x="11850299" y="0"/>
            <a:ext cx="34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5538DF-45EE-4CCD-BCC0-88418C302CAD}"/>
              </a:ext>
            </a:extLst>
          </p:cNvPr>
          <p:cNvSpPr txBox="1"/>
          <p:nvPr/>
        </p:nvSpPr>
        <p:spPr>
          <a:xfrm>
            <a:off x="159026" y="6383406"/>
            <a:ext cx="429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We Serve Knowledge, with Knowledge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1521B8E-26F3-44C7-BA6C-8BD55F57ACFC}"/>
              </a:ext>
            </a:extLst>
          </p:cNvPr>
          <p:cNvCxnSpPr/>
          <p:nvPr/>
        </p:nvCxnSpPr>
        <p:spPr>
          <a:xfrm>
            <a:off x="188843" y="146105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83FCE4F6-062D-444F-AEEA-7202A7D3D0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6E49DEB-9C76-43E1-838A-3ACC0E3DBF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57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FECC057-57C4-4C9C-A87C-C9608EC9BC61}"/>
              </a:ext>
            </a:extLst>
          </p:cNvPr>
          <p:cNvSpPr/>
          <p:nvPr/>
        </p:nvSpPr>
        <p:spPr>
          <a:xfrm>
            <a:off x="8517835" y="4124739"/>
            <a:ext cx="3674165" cy="273326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EC2F2F3-1D2D-4BF7-AE94-A7F551F34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8" y="129209"/>
            <a:ext cx="1202635" cy="12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B0D34F-4C66-4A62-B09C-50049FA62DB8}"/>
              </a:ext>
            </a:extLst>
          </p:cNvPr>
          <p:cNvSpPr txBox="1"/>
          <p:nvPr/>
        </p:nvSpPr>
        <p:spPr>
          <a:xfrm>
            <a:off x="2325756" y="348768"/>
            <a:ext cx="78047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Clr>
                <a:srgbClr val="280EC2"/>
              </a:buClr>
            </a:pPr>
            <a:r>
              <a:rPr lang="en-US" sz="4400" b="1" u="sng" dirty="0">
                <a:solidFill>
                  <a:srgbClr val="FF0000"/>
                </a:solidFill>
              </a:rPr>
              <a:t>Feedback Slide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14A198-CE6F-4056-9BA3-73BA01659F38}"/>
              </a:ext>
            </a:extLst>
          </p:cNvPr>
          <p:cNvSpPr/>
          <p:nvPr/>
        </p:nvSpPr>
        <p:spPr>
          <a:xfrm>
            <a:off x="221393" y="1461052"/>
            <a:ext cx="11628906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3900" indent="-723900" algn="just">
              <a:lnSpc>
                <a:spcPct val="150000"/>
              </a:lnSpc>
              <a:buClr>
                <a:srgbClr val="280EC2"/>
              </a:buClr>
              <a:buFont typeface="Arial" panose="020B0604020202020204" pitchFamily="34" charset="0"/>
              <a:buChar char="■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The attainment of learning outcomes can be measured through Feedback and Assessment from the learners/viewers/ participants.</a:t>
            </a:r>
          </a:p>
          <a:p>
            <a:pPr algn="just">
              <a:lnSpc>
                <a:spcPct val="150000"/>
              </a:lnSpc>
              <a:buClr>
                <a:srgbClr val="280EC2"/>
              </a:buClr>
            </a:pPr>
            <a:endParaRPr lang="en-US" sz="2400" i="1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280EC2"/>
              </a:buClr>
            </a:pPr>
            <a:r>
              <a:rPr lang="en-US" sz="2400" b="1" i="1" dirty="0">
                <a:ea typeface="Times New Roman" panose="02020603050405020304" pitchFamily="18" charset="0"/>
              </a:rPr>
              <a:t>Note: </a:t>
            </a:r>
            <a:r>
              <a:rPr lang="en-US" sz="2400" i="1" dirty="0">
                <a:ea typeface="Times New Roman" panose="02020603050405020304" pitchFamily="18" charset="0"/>
              </a:rPr>
              <a:t>If you have any queries/Questions about E-Content/ PPT Preparation, kindly leave your queries here.</a:t>
            </a:r>
          </a:p>
          <a:p>
            <a:pPr algn="just">
              <a:lnSpc>
                <a:spcPct val="150000"/>
              </a:lnSpc>
              <a:buClr>
                <a:srgbClr val="280EC2"/>
              </a:buClr>
            </a:pPr>
            <a:r>
              <a:rPr lang="en-US" sz="2400" dirty="0">
                <a:effectLst/>
                <a:ea typeface="Times New Roman" panose="02020603050405020304" pitchFamily="18" charset="0"/>
                <a:hlinkClick r:id="rId4"/>
              </a:rPr>
              <a:t>https://forms.office.com/r/SGhg8g0y8a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83EE6A-E8E0-4784-8A42-BC21F3D6083B}"/>
              </a:ext>
            </a:extLst>
          </p:cNvPr>
          <p:cNvSpPr txBox="1"/>
          <p:nvPr/>
        </p:nvSpPr>
        <p:spPr>
          <a:xfrm>
            <a:off x="11850299" y="0"/>
            <a:ext cx="341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B443D6-20D9-4039-980A-11F3DA008D22}"/>
              </a:ext>
            </a:extLst>
          </p:cNvPr>
          <p:cNvSpPr txBox="1"/>
          <p:nvPr/>
        </p:nvSpPr>
        <p:spPr>
          <a:xfrm>
            <a:off x="159026" y="6383406"/>
            <a:ext cx="429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We Serve Knowledge, with Knowledge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740E3F-5672-4FB5-805F-DA48980368CA}"/>
              </a:ext>
            </a:extLst>
          </p:cNvPr>
          <p:cNvCxnSpPr/>
          <p:nvPr/>
        </p:nvCxnSpPr>
        <p:spPr>
          <a:xfrm>
            <a:off x="188843" y="1461052"/>
            <a:ext cx="1169127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FE07C62E-86F6-46E1-9AD2-B5CB60AB0A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21741" y="169606"/>
            <a:ext cx="1105148" cy="10931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3BE6A2A-4316-4BD6-9596-F5184E6F8F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51836" y="4693858"/>
            <a:ext cx="1435519" cy="159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811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795</Words>
  <Application>Microsoft Office PowerPoint</Application>
  <PresentationFormat>Widescreen</PresentationFormat>
  <Paragraphs>99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 Theme</vt:lpstr>
      <vt:lpstr>Title of the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THEORY &amp; CHANNEL CAPACITY</dc:title>
  <dc:creator>Aravind raj</dc:creator>
  <cp:lastModifiedBy>Aravind Raj</cp:lastModifiedBy>
  <cp:revision>48</cp:revision>
  <dcterms:created xsi:type="dcterms:W3CDTF">2023-12-07T01:22:57Z</dcterms:created>
  <dcterms:modified xsi:type="dcterms:W3CDTF">2025-01-10T10:43:14Z</dcterms:modified>
</cp:coreProperties>
</file>